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2" r:id="rId1"/>
  </p:sldMasterIdLst>
  <p:notesMasterIdLst>
    <p:notesMasterId r:id="rId3"/>
  </p:notesMasterIdLst>
  <p:handoutMasterIdLst>
    <p:handoutMasterId r:id="rId4"/>
  </p:handoutMasterIdLst>
  <p:sldIdLst>
    <p:sldId id="264" r:id="rId2"/>
  </p:sldIdLst>
  <p:sldSz cx="19081750" cy="27003375"/>
  <p:notesSz cx="6888163" cy="10020300"/>
  <p:defaultTextStyle>
    <a:defPPr>
      <a:defRPr lang="en-US"/>
    </a:defPPr>
    <a:lvl1pPr algn="l" rtl="0" fontAlgn="base">
      <a:spcBef>
        <a:spcPct val="0"/>
      </a:spcBef>
      <a:spcAft>
        <a:spcPct val="0"/>
      </a:spcAft>
      <a:defRPr sz="2100" kern="1200">
        <a:solidFill>
          <a:schemeClr val="tx1"/>
        </a:solidFill>
        <a:latin typeface="Times New Roman" pitchFamily="18" charset="0"/>
        <a:ea typeface="+mn-ea"/>
        <a:cs typeface="+mn-cs"/>
      </a:defRPr>
    </a:lvl1pPr>
    <a:lvl2pPr marL="573422" indent="1416" algn="l" rtl="0" fontAlgn="base">
      <a:spcBef>
        <a:spcPct val="0"/>
      </a:spcBef>
      <a:spcAft>
        <a:spcPct val="0"/>
      </a:spcAft>
      <a:defRPr sz="2100" kern="1200">
        <a:solidFill>
          <a:schemeClr val="tx1"/>
        </a:solidFill>
        <a:latin typeface="Times New Roman" pitchFamily="18" charset="0"/>
        <a:ea typeface="+mn-ea"/>
        <a:cs typeface="+mn-cs"/>
      </a:defRPr>
    </a:lvl2pPr>
    <a:lvl3pPr marL="1149675" indent="1416" algn="l" rtl="0" fontAlgn="base">
      <a:spcBef>
        <a:spcPct val="0"/>
      </a:spcBef>
      <a:spcAft>
        <a:spcPct val="0"/>
      </a:spcAft>
      <a:defRPr sz="2100" kern="1200">
        <a:solidFill>
          <a:schemeClr val="tx1"/>
        </a:solidFill>
        <a:latin typeface="Times New Roman" pitchFamily="18" charset="0"/>
        <a:ea typeface="+mn-ea"/>
        <a:cs typeface="+mn-cs"/>
      </a:defRPr>
    </a:lvl3pPr>
    <a:lvl4pPr marL="1727344" indent="1416" algn="l" rtl="0" fontAlgn="base">
      <a:spcBef>
        <a:spcPct val="0"/>
      </a:spcBef>
      <a:spcAft>
        <a:spcPct val="0"/>
      </a:spcAft>
      <a:defRPr sz="2100" kern="1200">
        <a:solidFill>
          <a:schemeClr val="tx1"/>
        </a:solidFill>
        <a:latin typeface="Times New Roman" pitchFamily="18" charset="0"/>
        <a:ea typeface="+mn-ea"/>
        <a:cs typeface="+mn-cs"/>
      </a:defRPr>
    </a:lvl4pPr>
    <a:lvl5pPr marL="2303598" indent="1416" algn="l" rtl="0" fontAlgn="base">
      <a:spcBef>
        <a:spcPct val="0"/>
      </a:spcBef>
      <a:spcAft>
        <a:spcPct val="0"/>
      </a:spcAft>
      <a:defRPr sz="2100" kern="1200">
        <a:solidFill>
          <a:schemeClr val="tx1"/>
        </a:solidFill>
        <a:latin typeface="Times New Roman" pitchFamily="18" charset="0"/>
        <a:ea typeface="+mn-ea"/>
        <a:cs typeface="+mn-cs"/>
      </a:defRPr>
    </a:lvl5pPr>
    <a:lvl6pPr marL="2038832" algn="l" defTabSz="815533" rtl="0" eaLnBrk="1" latinLnBrk="0" hangingPunct="1">
      <a:defRPr sz="2100" kern="1200">
        <a:solidFill>
          <a:schemeClr val="tx1"/>
        </a:solidFill>
        <a:latin typeface="Times New Roman" pitchFamily="18" charset="0"/>
        <a:ea typeface="+mn-ea"/>
        <a:cs typeface="+mn-cs"/>
      </a:defRPr>
    </a:lvl6pPr>
    <a:lvl7pPr marL="2446599" algn="l" defTabSz="815533" rtl="0" eaLnBrk="1" latinLnBrk="0" hangingPunct="1">
      <a:defRPr sz="2100" kern="1200">
        <a:solidFill>
          <a:schemeClr val="tx1"/>
        </a:solidFill>
        <a:latin typeface="Times New Roman" pitchFamily="18" charset="0"/>
        <a:ea typeface="+mn-ea"/>
        <a:cs typeface="+mn-cs"/>
      </a:defRPr>
    </a:lvl7pPr>
    <a:lvl8pPr marL="2854365" algn="l" defTabSz="815533" rtl="0" eaLnBrk="1" latinLnBrk="0" hangingPunct="1">
      <a:defRPr sz="2100" kern="1200">
        <a:solidFill>
          <a:schemeClr val="tx1"/>
        </a:solidFill>
        <a:latin typeface="Times New Roman" pitchFamily="18" charset="0"/>
        <a:ea typeface="+mn-ea"/>
        <a:cs typeface="+mn-cs"/>
      </a:defRPr>
    </a:lvl8pPr>
    <a:lvl9pPr marL="3262131" algn="l" defTabSz="815533" rtl="0" eaLnBrk="1" latinLnBrk="0" hangingPunct="1">
      <a:defRPr sz="21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00"/>
    <a:srgbClr val="CC3300"/>
    <a:srgbClr val="006699"/>
    <a:srgbClr val="336699"/>
    <a:srgbClr val="003399"/>
    <a:srgbClr val="660066"/>
    <a:srgbClr val="006666"/>
    <a:srgbClr val="7A1D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p:restoredTop sz="99819" autoAdjust="0"/>
  </p:normalViewPr>
  <p:slideViewPr>
    <p:cSldViewPr>
      <p:cViewPr>
        <p:scale>
          <a:sx n="40" d="100"/>
          <a:sy n="40" d="100"/>
        </p:scale>
        <p:origin x="-1656" y="-78"/>
      </p:cViewPr>
      <p:guideLst>
        <p:guide orient="horz" pos="19695"/>
        <p:guide orient="horz" pos="2985"/>
        <p:guide orient="horz" pos="539"/>
        <p:guide orient="horz" pos="3701"/>
        <p:guide pos="-1993"/>
        <p:guide pos="1788"/>
        <p:guide pos="2081"/>
        <p:guide pos="5864"/>
        <p:guide pos="6156"/>
        <p:guide pos="9939"/>
        <p:guide pos="10232"/>
        <p:guide pos="140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eaLnBrk="0" hangingPunct="0">
              <a:defRPr sz="1200"/>
            </a:lvl1pPr>
          </a:lstStyle>
          <a:p>
            <a:pPr>
              <a:defRPr/>
            </a:pPr>
            <a:endParaRPr lang="en-AU"/>
          </a:p>
        </p:txBody>
      </p:sp>
      <p:sp>
        <p:nvSpPr>
          <p:cNvPr id="4099" name="Rectangle 3"/>
          <p:cNvSpPr>
            <a:spLocks noGrp="1" noChangeArrowheads="1"/>
          </p:cNvSpPr>
          <p:nvPr>
            <p:ph type="dt" sz="quarter"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eaLnBrk="0" hangingPunct="0">
              <a:defRPr sz="1200"/>
            </a:lvl1pPr>
          </a:lstStyle>
          <a:p>
            <a:pPr>
              <a:defRPr/>
            </a:pPr>
            <a:endParaRPr lang="en-AU"/>
          </a:p>
        </p:txBody>
      </p:sp>
      <p:sp>
        <p:nvSpPr>
          <p:cNvPr id="4100" name="Rectangle 4"/>
          <p:cNvSpPr>
            <a:spLocks noGrp="1" noChangeArrowheads="1"/>
          </p:cNvSpPr>
          <p:nvPr>
            <p:ph type="ftr" sz="quarter" idx="2"/>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eaLnBrk="0" hangingPunct="0">
              <a:defRPr sz="1200"/>
            </a:lvl1pPr>
          </a:lstStyle>
          <a:p>
            <a:pPr>
              <a:defRPr/>
            </a:pPr>
            <a:endParaRPr lang="en-AU"/>
          </a:p>
        </p:txBody>
      </p:sp>
      <p:sp>
        <p:nvSpPr>
          <p:cNvPr id="4101" name="Rectangle 5"/>
          <p:cNvSpPr>
            <a:spLocks noGrp="1" noChangeArrowheads="1"/>
          </p:cNvSpPr>
          <p:nvPr>
            <p:ph type="sldNum" sz="quarter" idx="3"/>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eaLnBrk="0" hangingPunct="0">
              <a:defRPr sz="1200"/>
            </a:lvl1pPr>
          </a:lstStyle>
          <a:p>
            <a:pPr>
              <a:defRPr/>
            </a:pPr>
            <a:fld id="{3E9026F0-BFBD-4C2D-9A1C-0033D7AD6AB3}"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eaLnBrk="0" hangingPunct="0">
              <a:defRPr sz="1200"/>
            </a:lvl1pPr>
          </a:lstStyle>
          <a:p>
            <a:pPr>
              <a:defRPr/>
            </a:pPr>
            <a:endParaRPr lang="en-AU"/>
          </a:p>
        </p:txBody>
      </p:sp>
      <p:sp>
        <p:nvSpPr>
          <p:cNvPr id="3075" name="Rectangle 3"/>
          <p:cNvSpPr>
            <a:spLocks noGrp="1" noChangeArrowheads="1"/>
          </p:cNvSpPr>
          <p:nvPr>
            <p:ph type="dt"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eaLnBrk="0" hangingPunct="0">
              <a:defRPr sz="1200"/>
            </a:lvl1pPr>
          </a:lstStyle>
          <a:p>
            <a:pPr>
              <a:defRPr/>
            </a:pPr>
            <a:endParaRPr lang="en-AU"/>
          </a:p>
        </p:txBody>
      </p:sp>
      <p:sp>
        <p:nvSpPr>
          <p:cNvPr id="4100" name="Rectangle 4"/>
          <p:cNvSpPr>
            <a:spLocks noGrp="1" noRot="1" noChangeAspect="1" noChangeArrowheads="1" noTextEdit="1"/>
          </p:cNvSpPr>
          <p:nvPr>
            <p:ph type="sldImg" idx="2"/>
          </p:nvPr>
        </p:nvSpPr>
        <p:spPr bwMode="auto">
          <a:xfrm>
            <a:off x="2098675" y="749300"/>
            <a:ext cx="2647950" cy="37480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92175" y="4797425"/>
            <a:ext cx="5056188" cy="4497388"/>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3078" name="Rectangle 6"/>
          <p:cNvSpPr>
            <a:spLocks noGrp="1" noChangeArrowheads="1"/>
          </p:cNvSpPr>
          <p:nvPr>
            <p:ph type="ftr" sz="quarter" idx="4"/>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eaLnBrk="0" hangingPunct="0">
              <a:defRPr sz="1200"/>
            </a:lvl1pPr>
          </a:lstStyle>
          <a:p>
            <a:pPr>
              <a:defRPr/>
            </a:pPr>
            <a:endParaRPr lang="en-AU"/>
          </a:p>
        </p:txBody>
      </p:sp>
      <p:sp>
        <p:nvSpPr>
          <p:cNvPr id="3079" name="Rectangle 7"/>
          <p:cNvSpPr>
            <a:spLocks noGrp="1" noChangeArrowheads="1"/>
          </p:cNvSpPr>
          <p:nvPr>
            <p:ph type="sldNum" sz="quarter" idx="5"/>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eaLnBrk="0" hangingPunct="0">
              <a:defRPr sz="1200"/>
            </a:lvl1pPr>
          </a:lstStyle>
          <a:p>
            <a:pPr>
              <a:defRPr/>
            </a:pPr>
            <a:fld id="{48B20762-AEC9-4C68-8753-CE31E002D35E}"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573422"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1149675"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727344"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2303598"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884233" algn="l" defTabSz="1153694" rtl="0" eaLnBrk="1" latinLnBrk="0" hangingPunct="1">
      <a:defRPr sz="1400" kern="1200">
        <a:solidFill>
          <a:schemeClr val="tx1"/>
        </a:solidFill>
        <a:latin typeface="+mn-lt"/>
        <a:ea typeface="+mn-ea"/>
        <a:cs typeface="+mn-cs"/>
      </a:defRPr>
    </a:lvl6pPr>
    <a:lvl7pPr marL="3461079" algn="l" defTabSz="1153694" rtl="0" eaLnBrk="1" latinLnBrk="0" hangingPunct="1">
      <a:defRPr sz="1400" kern="1200">
        <a:solidFill>
          <a:schemeClr val="tx1"/>
        </a:solidFill>
        <a:latin typeface="+mn-lt"/>
        <a:ea typeface="+mn-ea"/>
        <a:cs typeface="+mn-cs"/>
      </a:defRPr>
    </a:lvl7pPr>
    <a:lvl8pPr marL="4037928" algn="l" defTabSz="1153694" rtl="0" eaLnBrk="1" latinLnBrk="0" hangingPunct="1">
      <a:defRPr sz="1400" kern="1200">
        <a:solidFill>
          <a:schemeClr val="tx1"/>
        </a:solidFill>
        <a:latin typeface="+mn-lt"/>
        <a:ea typeface="+mn-ea"/>
        <a:cs typeface="+mn-cs"/>
      </a:defRPr>
    </a:lvl8pPr>
    <a:lvl9pPr marL="4614772" algn="l" defTabSz="1153694"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1132" y="8388555"/>
            <a:ext cx="16219487" cy="5788224"/>
          </a:xfrm>
        </p:spPr>
        <p:txBody>
          <a:bodyPr/>
          <a:lstStyle/>
          <a:p>
            <a:r>
              <a:rPr lang="en-US" smtClean="0"/>
              <a:t>Click to edit Master title style</a:t>
            </a:r>
            <a:endParaRPr lang="en-GB"/>
          </a:p>
        </p:txBody>
      </p:sp>
      <p:sp>
        <p:nvSpPr>
          <p:cNvPr id="3" name="Subtitle 2"/>
          <p:cNvSpPr>
            <a:spLocks noGrp="1"/>
          </p:cNvSpPr>
          <p:nvPr>
            <p:ph type="subTitle" idx="1"/>
          </p:nvPr>
        </p:nvSpPr>
        <p:spPr>
          <a:xfrm>
            <a:off x="2862263" y="15301912"/>
            <a:ext cx="13357225" cy="6900863"/>
          </a:xfrm>
        </p:spPr>
        <p:txBody>
          <a:bodyPr/>
          <a:lstStyle>
            <a:lvl1pPr marL="0" indent="0" algn="ctr">
              <a:buNone/>
              <a:defRPr>
                <a:solidFill>
                  <a:schemeClr val="tx1">
                    <a:tint val="75000"/>
                  </a:schemeClr>
                </a:solidFill>
              </a:defRPr>
            </a:lvl1pPr>
            <a:lvl2pPr marL="1316461" indent="0" algn="ctr">
              <a:buNone/>
              <a:defRPr>
                <a:solidFill>
                  <a:schemeClr val="tx1">
                    <a:tint val="75000"/>
                  </a:schemeClr>
                </a:solidFill>
              </a:defRPr>
            </a:lvl2pPr>
            <a:lvl3pPr marL="2632921" indent="0" algn="ctr">
              <a:buNone/>
              <a:defRPr>
                <a:solidFill>
                  <a:schemeClr val="tx1">
                    <a:tint val="75000"/>
                  </a:schemeClr>
                </a:solidFill>
              </a:defRPr>
            </a:lvl3pPr>
            <a:lvl4pPr marL="3949385" indent="0" algn="ctr">
              <a:buNone/>
              <a:defRPr>
                <a:solidFill>
                  <a:schemeClr val="tx1">
                    <a:tint val="75000"/>
                  </a:schemeClr>
                </a:solidFill>
              </a:defRPr>
            </a:lvl4pPr>
            <a:lvl5pPr marL="5265846" indent="0" algn="ctr">
              <a:buNone/>
              <a:defRPr>
                <a:solidFill>
                  <a:schemeClr val="tx1">
                    <a:tint val="75000"/>
                  </a:schemeClr>
                </a:solidFill>
              </a:defRPr>
            </a:lvl5pPr>
            <a:lvl6pPr marL="6582306" indent="0" algn="ctr">
              <a:buNone/>
              <a:defRPr>
                <a:solidFill>
                  <a:schemeClr val="tx1">
                    <a:tint val="75000"/>
                  </a:schemeClr>
                </a:solidFill>
              </a:defRPr>
            </a:lvl6pPr>
            <a:lvl7pPr marL="7898769" indent="0" algn="ctr">
              <a:buNone/>
              <a:defRPr>
                <a:solidFill>
                  <a:schemeClr val="tx1">
                    <a:tint val="75000"/>
                  </a:schemeClr>
                </a:solidFill>
              </a:defRPr>
            </a:lvl7pPr>
            <a:lvl8pPr marL="9215230" indent="0" algn="ctr">
              <a:buNone/>
              <a:defRPr>
                <a:solidFill>
                  <a:schemeClr val="tx1">
                    <a:tint val="75000"/>
                  </a:schemeClr>
                </a:solidFill>
              </a:defRPr>
            </a:lvl8pPr>
            <a:lvl9pPr marL="1053169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6CD2C3D-DAC4-4ACC-A839-BFF8F35175A2}"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DA04312-4135-41E7-B5B2-DC9C14E22AA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56156" y="4775599"/>
            <a:ext cx="10041108" cy="10173146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32831" y="4775599"/>
            <a:ext cx="29805297" cy="1017314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882C0A5-A7AD-4815-B2A2-789DB14D562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E8A8B5E7-1C1C-4116-B81A-E50F9E41135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07328" y="17352176"/>
            <a:ext cx="16219487" cy="5363170"/>
          </a:xfrm>
        </p:spPr>
        <p:txBody>
          <a:bodyPr anchor="t"/>
          <a:lstStyle>
            <a:lvl1pPr algn="l">
              <a:defRPr sz="11500" b="1" cap="all"/>
            </a:lvl1pPr>
          </a:lstStyle>
          <a:p>
            <a:r>
              <a:rPr lang="en-US" smtClean="0"/>
              <a:t>Click to edit Master title style</a:t>
            </a:r>
            <a:endParaRPr lang="en-GB"/>
          </a:p>
        </p:txBody>
      </p:sp>
      <p:sp>
        <p:nvSpPr>
          <p:cNvPr id="3" name="Text Placeholder 2"/>
          <p:cNvSpPr>
            <a:spLocks noGrp="1"/>
          </p:cNvSpPr>
          <p:nvPr>
            <p:ph type="body" idx="1"/>
          </p:nvPr>
        </p:nvSpPr>
        <p:spPr>
          <a:xfrm>
            <a:off x="1507328" y="11445188"/>
            <a:ext cx="16219487" cy="5906986"/>
          </a:xfrm>
        </p:spPr>
        <p:txBody>
          <a:bodyPr anchor="b"/>
          <a:lstStyle>
            <a:lvl1pPr marL="0" indent="0">
              <a:buNone/>
              <a:defRPr sz="5800">
                <a:solidFill>
                  <a:schemeClr val="tx1">
                    <a:tint val="75000"/>
                  </a:schemeClr>
                </a:solidFill>
              </a:defRPr>
            </a:lvl1pPr>
            <a:lvl2pPr marL="1316461" indent="0">
              <a:buNone/>
              <a:defRPr sz="5200">
                <a:solidFill>
                  <a:schemeClr val="tx1">
                    <a:tint val="75000"/>
                  </a:schemeClr>
                </a:solidFill>
              </a:defRPr>
            </a:lvl2pPr>
            <a:lvl3pPr marL="2632921" indent="0">
              <a:buNone/>
              <a:defRPr sz="4600">
                <a:solidFill>
                  <a:schemeClr val="tx1">
                    <a:tint val="75000"/>
                  </a:schemeClr>
                </a:solidFill>
              </a:defRPr>
            </a:lvl3pPr>
            <a:lvl4pPr marL="3949385" indent="0">
              <a:buNone/>
              <a:defRPr sz="4000">
                <a:solidFill>
                  <a:schemeClr val="tx1">
                    <a:tint val="75000"/>
                  </a:schemeClr>
                </a:solidFill>
              </a:defRPr>
            </a:lvl4pPr>
            <a:lvl5pPr marL="5265846" indent="0">
              <a:buNone/>
              <a:defRPr sz="4000">
                <a:solidFill>
                  <a:schemeClr val="tx1">
                    <a:tint val="75000"/>
                  </a:schemeClr>
                </a:solidFill>
              </a:defRPr>
            </a:lvl5pPr>
            <a:lvl6pPr marL="6582306" indent="0">
              <a:buNone/>
              <a:defRPr sz="4000">
                <a:solidFill>
                  <a:schemeClr val="tx1">
                    <a:tint val="75000"/>
                  </a:schemeClr>
                </a:solidFill>
              </a:defRPr>
            </a:lvl6pPr>
            <a:lvl7pPr marL="7898769" indent="0">
              <a:buNone/>
              <a:defRPr sz="4000">
                <a:solidFill>
                  <a:schemeClr val="tx1">
                    <a:tint val="75000"/>
                  </a:schemeClr>
                </a:solidFill>
              </a:defRPr>
            </a:lvl7pPr>
            <a:lvl8pPr marL="9215230" indent="0">
              <a:buNone/>
              <a:defRPr sz="4000">
                <a:solidFill>
                  <a:schemeClr val="tx1">
                    <a:tint val="75000"/>
                  </a:schemeClr>
                </a:solidFill>
              </a:defRPr>
            </a:lvl8pPr>
            <a:lvl9pPr marL="10531690" indent="0">
              <a:buNone/>
              <a:defRPr sz="4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4725E7AB-EDCA-4E17-87EF-AE4347DFA3D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32831" y="27822230"/>
            <a:ext cx="19923202" cy="78684834"/>
          </a:xfrm>
        </p:spPr>
        <p:txBody>
          <a:bodyPr/>
          <a:lstStyle>
            <a:lvl1pPr>
              <a:defRPr sz="8100"/>
            </a:lvl1pPr>
            <a:lvl2pPr>
              <a:defRPr sz="68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2474063" y="27822230"/>
            <a:ext cx="19923202" cy="78684834"/>
          </a:xfrm>
        </p:spPr>
        <p:txBody>
          <a:bodyPr/>
          <a:lstStyle>
            <a:lvl1pPr>
              <a:defRPr sz="8100"/>
            </a:lvl1pPr>
            <a:lvl2pPr>
              <a:defRPr sz="68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2399980-6447-49E7-828E-CEF4E3AC7FC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4088" y="1081388"/>
            <a:ext cx="17173575" cy="450056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954088" y="6044508"/>
            <a:ext cx="8431087" cy="2519063"/>
          </a:xfrm>
        </p:spPr>
        <p:txBody>
          <a:bodyPr anchor="b"/>
          <a:lstStyle>
            <a:lvl1pPr marL="0" indent="0">
              <a:buNone/>
              <a:defRPr sz="6800" b="1"/>
            </a:lvl1pPr>
            <a:lvl2pPr marL="1316461" indent="0">
              <a:buNone/>
              <a:defRPr sz="5800" b="1"/>
            </a:lvl2pPr>
            <a:lvl3pPr marL="2632921" indent="0">
              <a:buNone/>
              <a:defRPr sz="5200" b="1"/>
            </a:lvl3pPr>
            <a:lvl4pPr marL="3949385" indent="0">
              <a:buNone/>
              <a:defRPr sz="4600" b="1"/>
            </a:lvl4pPr>
            <a:lvl5pPr marL="5265846" indent="0">
              <a:buNone/>
              <a:defRPr sz="4600" b="1"/>
            </a:lvl5pPr>
            <a:lvl6pPr marL="6582306" indent="0">
              <a:buNone/>
              <a:defRPr sz="4600" b="1"/>
            </a:lvl6pPr>
            <a:lvl7pPr marL="7898769" indent="0">
              <a:buNone/>
              <a:defRPr sz="4600" b="1"/>
            </a:lvl7pPr>
            <a:lvl8pPr marL="9215230" indent="0">
              <a:buNone/>
              <a:defRPr sz="4600" b="1"/>
            </a:lvl8pPr>
            <a:lvl9pPr marL="10531690" indent="0">
              <a:buNone/>
              <a:defRPr sz="4600" b="1"/>
            </a:lvl9pPr>
          </a:lstStyle>
          <a:p>
            <a:pPr lvl="0"/>
            <a:r>
              <a:rPr lang="en-US" smtClean="0"/>
              <a:t>Click to edit Master text styles</a:t>
            </a:r>
          </a:p>
        </p:txBody>
      </p:sp>
      <p:sp>
        <p:nvSpPr>
          <p:cNvPr id="4" name="Content Placeholder 3"/>
          <p:cNvSpPr>
            <a:spLocks noGrp="1"/>
          </p:cNvSpPr>
          <p:nvPr>
            <p:ph sz="half" idx="2"/>
          </p:nvPr>
        </p:nvSpPr>
        <p:spPr>
          <a:xfrm>
            <a:off x="954088" y="8563570"/>
            <a:ext cx="8431087" cy="15558196"/>
          </a:xfrm>
        </p:spPr>
        <p:txBody>
          <a:bodyPr/>
          <a:lstStyle>
            <a:lvl1pPr>
              <a:defRPr sz="6800"/>
            </a:lvl1pPr>
            <a:lvl2pPr>
              <a:defRPr sz="5800"/>
            </a:lvl2pPr>
            <a:lvl3pPr>
              <a:defRPr sz="52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9693268" y="6044508"/>
            <a:ext cx="8434399" cy="2519063"/>
          </a:xfrm>
        </p:spPr>
        <p:txBody>
          <a:bodyPr anchor="b"/>
          <a:lstStyle>
            <a:lvl1pPr marL="0" indent="0">
              <a:buNone/>
              <a:defRPr sz="6800" b="1"/>
            </a:lvl1pPr>
            <a:lvl2pPr marL="1316461" indent="0">
              <a:buNone/>
              <a:defRPr sz="5800" b="1"/>
            </a:lvl2pPr>
            <a:lvl3pPr marL="2632921" indent="0">
              <a:buNone/>
              <a:defRPr sz="5200" b="1"/>
            </a:lvl3pPr>
            <a:lvl4pPr marL="3949385" indent="0">
              <a:buNone/>
              <a:defRPr sz="4600" b="1"/>
            </a:lvl4pPr>
            <a:lvl5pPr marL="5265846" indent="0">
              <a:buNone/>
              <a:defRPr sz="4600" b="1"/>
            </a:lvl5pPr>
            <a:lvl6pPr marL="6582306" indent="0">
              <a:buNone/>
              <a:defRPr sz="4600" b="1"/>
            </a:lvl6pPr>
            <a:lvl7pPr marL="7898769" indent="0">
              <a:buNone/>
              <a:defRPr sz="4600" b="1"/>
            </a:lvl7pPr>
            <a:lvl8pPr marL="9215230" indent="0">
              <a:buNone/>
              <a:defRPr sz="4600" b="1"/>
            </a:lvl8pPr>
            <a:lvl9pPr marL="10531690" indent="0">
              <a:buNone/>
              <a:defRPr sz="4600" b="1"/>
            </a:lvl9pPr>
          </a:lstStyle>
          <a:p>
            <a:pPr lvl="0"/>
            <a:r>
              <a:rPr lang="en-US" smtClean="0"/>
              <a:t>Click to edit Master text styles</a:t>
            </a:r>
          </a:p>
        </p:txBody>
      </p:sp>
      <p:sp>
        <p:nvSpPr>
          <p:cNvPr id="6" name="Content Placeholder 5"/>
          <p:cNvSpPr>
            <a:spLocks noGrp="1"/>
          </p:cNvSpPr>
          <p:nvPr>
            <p:ph sz="quarter" idx="4"/>
          </p:nvPr>
        </p:nvSpPr>
        <p:spPr>
          <a:xfrm>
            <a:off x="9693268" y="8563570"/>
            <a:ext cx="8434399" cy="15558196"/>
          </a:xfrm>
        </p:spPr>
        <p:txBody>
          <a:bodyPr/>
          <a:lstStyle>
            <a:lvl1pPr>
              <a:defRPr sz="6800"/>
            </a:lvl1pPr>
            <a:lvl2pPr>
              <a:defRPr sz="5800"/>
            </a:lvl2pPr>
            <a:lvl3pPr>
              <a:defRPr sz="52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7A3390B7-E835-4180-9683-96BE693AC1A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1845BFAC-867B-4A82-89B0-1785C329FEB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582F3973-B594-4B93-B68E-D7574C1A02F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089" y="1075135"/>
            <a:ext cx="6277764" cy="4575572"/>
          </a:xfrm>
        </p:spPr>
        <p:txBody>
          <a:bodyPr anchor="b"/>
          <a:lstStyle>
            <a:lvl1pPr algn="l">
              <a:defRPr sz="5800" b="1"/>
            </a:lvl1pPr>
          </a:lstStyle>
          <a:p>
            <a:r>
              <a:rPr lang="en-US" smtClean="0"/>
              <a:t>Click to edit Master title style</a:t>
            </a:r>
            <a:endParaRPr lang="en-GB"/>
          </a:p>
        </p:txBody>
      </p:sp>
      <p:sp>
        <p:nvSpPr>
          <p:cNvPr id="3" name="Content Placeholder 2"/>
          <p:cNvSpPr>
            <a:spLocks noGrp="1"/>
          </p:cNvSpPr>
          <p:nvPr>
            <p:ph idx="1"/>
          </p:nvPr>
        </p:nvSpPr>
        <p:spPr>
          <a:xfrm>
            <a:off x="7460435" y="1075140"/>
            <a:ext cx="10667228" cy="23046633"/>
          </a:xfrm>
        </p:spPr>
        <p:txBody>
          <a:bodyPr/>
          <a:lstStyle>
            <a:lvl1pPr>
              <a:defRPr sz="9200"/>
            </a:lvl1pPr>
            <a:lvl2pPr>
              <a:defRPr sz="8100"/>
            </a:lvl2pPr>
            <a:lvl3pPr>
              <a:defRPr sz="68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954089" y="5650709"/>
            <a:ext cx="6277764" cy="18471061"/>
          </a:xfrm>
        </p:spPr>
        <p:txBody>
          <a:bodyPr/>
          <a:lstStyle>
            <a:lvl1pPr marL="0" indent="0">
              <a:buNone/>
              <a:defRPr sz="4000"/>
            </a:lvl1pPr>
            <a:lvl2pPr marL="1316461" indent="0">
              <a:buNone/>
              <a:defRPr sz="3500"/>
            </a:lvl2pPr>
            <a:lvl3pPr marL="2632921" indent="0">
              <a:buNone/>
              <a:defRPr sz="2800"/>
            </a:lvl3pPr>
            <a:lvl4pPr marL="3949385" indent="0">
              <a:buNone/>
              <a:defRPr sz="2600"/>
            </a:lvl4pPr>
            <a:lvl5pPr marL="5265846" indent="0">
              <a:buNone/>
              <a:defRPr sz="2600"/>
            </a:lvl5pPr>
            <a:lvl6pPr marL="6582306" indent="0">
              <a:buNone/>
              <a:defRPr sz="2600"/>
            </a:lvl6pPr>
            <a:lvl7pPr marL="7898769" indent="0">
              <a:buNone/>
              <a:defRPr sz="2600"/>
            </a:lvl7pPr>
            <a:lvl8pPr marL="9215230" indent="0">
              <a:buNone/>
              <a:defRPr sz="2600"/>
            </a:lvl8pPr>
            <a:lvl9pPr marL="10531690"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C8BAD14-8799-4667-9671-C6E2CA51CE8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40157" y="18902362"/>
            <a:ext cx="11449050" cy="2231531"/>
          </a:xfrm>
        </p:spPr>
        <p:txBody>
          <a:bodyPr anchor="b"/>
          <a:lstStyle>
            <a:lvl1pPr algn="l">
              <a:defRPr sz="5800" b="1"/>
            </a:lvl1pPr>
          </a:lstStyle>
          <a:p>
            <a:r>
              <a:rPr lang="en-US" smtClean="0"/>
              <a:t>Click to edit Master title style</a:t>
            </a:r>
            <a:endParaRPr lang="en-GB"/>
          </a:p>
        </p:txBody>
      </p:sp>
      <p:sp>
        <p:nvSpPr>
          <p:cNvPr id="3" name="Picture Placeholder 2"/>
          <p:cNvSpPr>
            <a:spLocks noGrp="1"/>
          </p:cNvSpPr>
          <p:nvPr>
            <p:ph type="pic" idx="1"/>
          </p:nvPr>
        </p:nvSpPr>
        <p:spPr>
          <a:xfrm>
            <a:off x="3740157" y="2412803"/>
            <a:ext cx="11449050" cy="16202025"/>
          </a:xfrm>
        </p:spPr>
        <p:txBody>
          <a:bodyPr/>
          <a:lstStyle>
            <a:lvl1pPr marL="0" indent="0">
              <a:buNone/>
              <a:defRPr sz="9200"/>
            </a:lvl1pPr>
            <a:lvl2pPr marL="1316461" indent="0">
              <a:buNone/>
              <a:defRPr sz="8100"/>
            </a:lvl2pPr>
            <a:lvl3pPr marL="2632921" indent="0">
              <a:buNone/>
              <a:defRPr sz="6800"/>
            </a:lvl3pPr>
            <a:lvl4pPr marL="3949385" indent="0">
              <a:buNone/>
              <a:defRPr sz="5800"/>
            </a:lvl4pPr>
            <a:lvl5pPr marL="5265846" indent="0">
              <a:buNone/>
              <a:defRPr sz="5800"/>
            </a:lvl5pPr>
            <a:lvl6pPr marL="6582306" indent="0">
              <a:buNone/>
              <a:defRPr sz="5800"/>
            </a:lvl6pPr>
            <a:lvl7pPr marL="7898769" indent="0">
              <a:buNone/>
              <a:defRPr sz="5800"/>
            </a:lvl7pPr>
            <a:lvl8pPr marL="9215230" indent="0">
              <a:buNone/>
              <a:defRPr sz="5800"/>
            </a:lvl8pPr>
            <a:lvl9pPr marL="10531690" indent="0">
              <a:buNone/>
              <a:defRPr sz="5800"/>
            </a:lvl9pPr>
          </a:lstStyle>
          <a:p>
            <a:endParaRPr lang="en-GB"/>
          </a:p>
        </p:txBody>
      </p:sp>
      <p:sp>
        <p:nvSpPr>
          <p:cNvPr id="4" name="Text Placeholder 3"/>
          <p:cNvSpPr>
            <a:spLocks noGrp="1"/>
          </p:cNvSpPr>
          <p:nvPr>
            <p:ph type="body" sz="half" idx="2"/>
          </p:nvPr>
        </p:nvSpPr>
        <p:spPr>
          <a:xfrm>
            <a:off x="3740157" y="21133893"/>
            <a:ext cx="11449050" cy="3169144"/>
          </a:xfrm>
        </p:spPr>
        <p:txBody>
          <a:bodyPr/>
          <a:lstStyle>
            <a:lvl1pPr marL="0" indent="0">
              <a:buNone/>
              <a:defRPr sz="4000"/>
            </a:lvl1pPr>
            <a:lvl2pPr marL="1316461" indent="0">
              <a:buNone/>
              <a:defRPr sz="3500"/>
            </a:lvl2pPr>
            <a:lvl3pPr marL="2632921" indent="0">
              <a:buNone/>
              <a:defRPr sz="2800"/>
            </a:lvl3pPr>
            <a:lvl4pPr marL="3949385" indent="0">
              <a:buNone/>
              <a:defRPr sz="2600"/>
            </a:lvl4pPr>
            <a:lvl5pPr marL="5265846" indent="0">
              <a:buNone/>
              <a:defRPr sz="2600"/>
            </a:lvl5pPr>
            <a:lvl6pPr marL="6582306" indent="0">
              <a:buNone/>
              <a:defRPr sz="2600"/>
            </a:lvl6pPr>
            <a:lvl7pPr marL="7898769" indent="0">
              <a:buNone/>
              <a:defRPr sz="2600"/>
            </a:lvl7pPr>
            <a:lvl8pPr marL="9215230" indent="0">
              <a:buNone/>
              <a:defRPr sz="2600"/>
            </a:lvl8pPr>
            <a:lvl9pPr marL="10531690"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BFF6F5C-4986-46FE-A1C5-BC122CABA85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4088" y="1081388"/>
            <a:ext cx="17173575" cy="4500563"/>
          </a:xfrm>
          <a:prstGeom prst="rect">
            <a:avLst/>
          </a:prstGeom>
        </p:spPr>
        <p:txBody>
          <a:bodyPr vert="horz" lIns="263291" tIns="131647" rIns="263291" bIns="131647"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954088" y="6300794"/>
            <a:ext cx="17173575" cy="17820979"/>
          </a:xfrm>
          <a:prstGeom prst="rect">
            <a:avLst/>
          </a:prstGeom>
        </p:spPr>
        <p:txBody>
          <a:bodyPr vert="horz" lIns="263291" tIns="131647" rIns="263291" bIns="1316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954088" y="25028130"/>
            <a:ext cx="4452408" cy="1437680"/>
          </a:xfrm>
          <a:prstGeom prst="rect">
            <a:avLst/>
          </a:prstGeom>
        </p:spPr>
        <p:txBody>
          <a:bodyPr vert="horz" lIns="263291" tIns="131647" rIns="263291" bIns="131647" rtlCol="0" anchor="ctr"/>
          <a:lstStyle>
            <a:lvl1pPr algn="l">
              <a:defRPr sz="3500">
                <a:solidFill>
                  <a:schemeClr val="tx1">
                    <a:tint val="75000"/>
                  </a:schemeClr>
                </a:solidFill>
              </a:defRPr>
            </a:lvl1pPr>
          </a:lstStyle>
          <a:p>
            <a:pPr>
              <a:defRPr/>
            </a:pPr>
            <a:endParaRPr lang="tr-TR"/>
          </a:p>
        </p:txBody>
      </p:sp>
      <p:sp>
        <p:nvSpPr>
          <p:cNvPr id="5" name="Footer Placeholder 4"/>
          <p:cNvSpPr>
            <a:spLocks noGrp="1"/>
          </p:cNvSpPr>
          <p:nvPr>
            <p:ph type="ftr" sz="quarter" idx="3"/>
          </p:nvPr>
        </p:nvSpPr>
        <p:spPr>
          <a:xfrm>
            <a:off x="6519599" y="25028130"/>
            <a:ext cx="6042554" cy="1437680"/>
          </a:xfrm>
          <a:prstGeom prst="rect">
            <a:avLst/>
          </a:prstGeom>
        </p:spPr>
        <p:txBody>
          <a:bodyPr vert="horz" lIns="263291" tIns="131647" rIns="263291" bIns="131647" rtlCol="0" anchor="ctr"/>
          <a:lstStyle>
            <a:lvl1pPr algn="ctr">
              <a:defRPr sz="35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13675255" y="25028130"/>
            <a:ext cx="4452408" cy="1437680"/>
          </a:xfrm>
          <a:prstGeom prst="rect">
            <a:avLst/>
          </a:prstGeom>
        </p:spPr>
        <p:txBody>
          <a:bodyPr vert="horz" lIns="263291" tIns="131647" rIns="263291" bIns="131647" rtlCol="0" anchor="ctr"/>
          <a:lstStyle>
            <a:lvl1pPr algn="r">
              <a:defRPr sz="3500">
                <a:solidFill>
                  <a:schemeClr val="tx1">
                    <a:tint val="75000"/>
                  </a:schemeClr>
                </a:solidFill>
              </a:defRPr>
            </a:lvl1pPr>
          </a:lstStyle>
          <a:p>
            <a:pPr>
              <a:defRPr/>
            </a:pPr>
            <a:fld id="{49210A76-E068-43C9-9930-3552B3EB698F}" type="slidenum">
              <a:rPr lang="en-US" smtClean="0"/>
              <a:pPr>
                <a:defRPr/>
              </a:pPr>
              <a:t>‹#›</a:t>
            </a:fld>
            <a:endParaRPr lang="en-US"/>
          </a:p>
        </p:txBody>
      </p:sp>
      <p:sp>
        <p:nvSpPr>
          <p:cNvPr id="7" name="Rectangle 11"/>
          <p:cNvSpPr>
            <a:spLocks noChangeArrowheads="1"/>
          </p:cNvSpPr>
          <p:nvPr userDrawn="1"/>
        </p:nvSpPr>
        <p:spPr bwMode="auto">
          <a:xfrm>
            <a:off x="0" y="0"/>
            <a:ext cx="19081750" cy="27003375"/>
          </a:xfrm>
          <a:prstGeom prst="rect">
            <a:avLst/>
          </a:prstGeom>
          <a:noFill/>
          <a:ln w="25400">
            <a:solidFill>
              <a:schemeClr val="tx1"/>
            </a:solidFill>
            <a:miter lim="800000"/>
            <a:headEnd/>
            <a:tailEnd/>
          </a:ln>
        </p:spPr>
        <p:txBody>
          <a:bodyPr wrap="none" lIns="115369" tIns="57687" rIns="115369" bIns="57687" anchor="ctr"/>
          <a:lstStyle/>
          <a:p>
            <a:pPr eaLnBrk="0" hangingPunct="0">
              <a:defRPr/>
            </a:pPr>
            <a:endParaRPr lang="en-GB"/>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2632921" rtl="0" eaLnBrk="1" latinLnBrk="0" hangingPunct="1">
        <a:spcBef>
          <a:spcPct val="0"/>
        </a:spcBef>
        <a:buNone/>
        <a:defRPr sz="12700" kern="1200">
          <a:solidFill>
            <a:schemeClr val="tx1"/>
          </a:solidFill>
          <a:latin typeface="+mj-lt"/>
          <a:ea typeface="+mj-ea"/>
          <a:cs typeface="+mj-cs"/>
        </a:defRPr>
      </a:lvl1pPr>
    </p:titleStyle>
    <p:bodyStyle>
      <a:lvl1pPr marL="987345" indent="-987345" algn="l" defTabSz="2632921" rtl="0" eaLnBrk="1" latinLnBrk="0" hangingPunct="1">
        <a:spcBef>
          <a:spcPct val="20000"/>
        </a:spcBef>
        <a:buFont typeface="Arial" pitchFamily="34" charset="0"/>
        <a:buChar char="•"/>
        <a:defRPr sz="9200" kern="1200">
          <a:solidFill>
            <a:schemeClr val="tx1"/>
          </a:solidFill>
          <a:latin typeface="+mn-lt"/>
          <a:ea typeface="+mn-ea"/>
          <a:cs typeface="+mn-cs"/>
        </a:defRPr>
      </a:lvl1pPr>
      <a:lvl2pPr marL="2139250" indent="-822790" algn="l" defTabSz="2632921" rtl="0" eaLnBrk="1" latinLnBrk="0" hangingPunct="1">
        <a:spcBef>
          <a:spcPct val="20000"/>
        </a:spcBef>
        <a:buFont typeface="Arial" pitchFamily="34" charset="0"/>
        <a:buChar char="–"/>
        <a:defRPr sz="8100" kern="1200">
          <a:solidFill>
            <a:schemeClr val="tx1"/>
          </a:solidFill>
          <a:latin typeface="+mn-lt"/>
          <a:ea typeface="+mn-ea"/>
          <a:cs typeface="+mn-cs"/>
        </a:defRPr>
      </a:lvl2pPr>
      <a:lvl3pPr marL="3291153" indent="-658232" algn="l" defTabSz="2632921" rtl="0" eaLnBrk="1" latinLnBrk="0" hangingPunct="1">
        <a:spcBef>
          <a:spcPct val="20000"/>
        </a:spcBef>
        <a:buFont typeface="Arial" pitchFamily="34" charset="0"/>
        <a:buChar char="•"/>
        <a:defRPr sz="6800" kern="1200">
          <a:solidFill>
            <a:schemeClr val="tx1"/>
          </a:solidFill>
          <a:latin typeface="+mn-lt"/>
          <a:ea typeface="+mn-ea"/>
          <a:cs typeface="+mn-cs"/>
        </a:defRPr>
      </a:lvl3pPr>
      <a:lvl4pPr marL="4607613" indent="-658232" algn="l" defTabSz="2632921" rtl="0" eaLnBrk="1" latinLnBrk="0" hangingPunct="1">
        <a:spcBef>
          <a:spcPct val="20000"/>
        </a:spcBef>
        <a:buFont typeface="Arial" pitchFamily="34" charset="0"/>
        <a:buChar char="–"/>
        <a:defRPr sz="5800" kern="1200">
          <a:solidFill>
            <a:schemeClr val="tx1"/>
          </a:solidFill>
          <a:latin typeface="+mn-lt"/>
          <a:ea typeface="+mn-ea"/>
          <a:cs typeface="+mn-cs"/>
        </a:defRPr>
      </a:lvl4pPr>
      <a:lvl5pPr marL="5924077" indent="-658232" algn="l" defTabSz="2632921" rtl="0" eaLnBrk="1" latinLnBrk="0" hangingPunct="1">
        <a:spcBef>
          <a:spcPct val="20000"/>
        </a:spcBef>
        <a:buFont typeface="Arial" pitchFamily="34" charset="0"/>
        <a:buChar char="»"/>
        <a:defRPr sz="5800" kern="1200">
          <a:solidFill>
            <a:schemeClr val="tx1"/>
          </a:solidFill>
          <a:latin typeface="+mn-lt"/>
          <a:ea typeface="+mn-ea"/>
          <a:cs typeface="+mn-cs"/>
        </a:defRPr>
      </a:lvl5pPr>
      <a:lvl6pPr marL="7240537" indent="-658232" algn="l" defTabSz="2632921" rtl="0" eaLnBrk="1" latinLnBrk="0" hangingPunct="1">
        <a:spcBef>
          <a:spcPct val="20000"/>
        </a:spcBef>
        <a:buFont typeface="Arial" pitchFamily="34" charset="0"/>
        <a:buChar char="•"/>
        <a:defRPr sz="5800" kern="1200">
          <a:solidFill>
            <a:schemeClr val="tx1"/>
          </a:solidFill>
          <a:latin typeface="+mn-lt"/>
          <a:ea typeface="+mn-ea"/>
          <a:cs typeface="+mn-cs"/>
        </a:defRPr>
      </a:lvl6pPr>
      <a:lvl7pPr marL="8556998" indent="-658232" algn="l" defTabSz="2632921" rtl="0" eaLnBrk="1" latinLnBrk="0" hangingPunct="1">
        <a:spcBef>
          <a:spcPct val="20000"/>
        </a:spcBef>
        <a:buFont typeface="Arial" pitchFamily="34" charset="0"/>
        <a:buChar char="•"/>
        <a:defRPr sz="5800" kern="1200">
          <a:solidFill>
            <a:schemeClr val="tx1"/>
          </a:solidFill>
          <a:latin typeface="+mn-lt"/>
          <a:ea typeface="+mn-ea"/>
          <a:cs typeface="+mn-cs"/>
        </a:defRPr>
      </a:lvl7pPr>
      <a:lvl8pPr marL="9873458" indent="-658232" algn="l" defTabSz="2632921" rtl="0" eaLnBrk="1" latinLnBrk="0" hangingPunct="1">
        <a:spcBef>
          <a:spcPct val="20000"/>
        </a:spcBef>
        <a:buFont typeface="Arial" pitchFamily="34" charset="0"/>
        <a:buChar char="•"/>
        <a:defRPr sz="5800" kern="1200">
          <a:solidFill>
            <a:schemeClr val="tx1"/>
          </a:solidFill>
          <a:latin typeface="+mn-lt"/>
          <a:ea typeface="+mn-ea"/>
          <a:cs typeface="+mn-cs"/>
        </a:defRPr>
      </a:lvl8pPr>
      <a:lvl9pPr marL="11189922" indent="-658232" algn="l" defTabSz="2632921" rtl="0" eaLnBrk="1" latinLnBrk="0" hangingPunct="1">
        <a:spcBef>
          <a:spcPct val="20000"/>
        </a:spcBef>
        <a:buFont typeface="Arial" pitchFamily="34" charset="0"/>
        <a:buChar char="•"/>
        <a:defRPr sz="5800" kern="1200">
          <a:solidFill>
            <a:schemeClr val="tx1"/>
          </a:solidFill>
          <a:latin typeface="+mn-lt"/>
          <a:ea typeface="+mn-ea"/>
          <a:cs typeface="+mn-cs"/>
        </a:defRPr>
      </a:lvl9pPr>
    </p:bodyStyle>
    <p:otherStyle>
      <a:defPPr>
        <a:defRPr lang="en-US"/>
      </a:defPPr>
      <a:lvl1pPr marL="0" algn="l" defTabSz="2632921" rtl="0" eaLnBrk="1" latinLnBrk="0" hangingPunct="1">
        <a:defRPr sz="5200" kern="1200">
          <a:solidFill>
            <a:schemeClr val="tx1"/>
          </a:solidFill>
          <a:latin typeface="+mn-lt"/>
          <a:ea typeface="+mn-ea"/>
          <a:cs typeface="+mn-cs"/>
        </a:defRPr>
      </a:lvl1pPr>
      <a:lvl2pPr marL="1316461" algn="l" defTabSz="2632921" rtl="0" eaLnBrk="1" latinLnBrk="0" hangingPunct="1">
        <a:defRPr sz="5200" kern="1200">
          <a:solidFill>
            <a:schemeClr val="tx1"/>
          </a:solidFill>
          <a:latin typeface="+mn-lt"/>
          <a:ea typeface="+mn-ea"/>
          <a:cs typeface="+mn-cs"/>
        </a:defRPr>
      </a:lvl2pPr>
      <a:lvl3pPr marL="2632921" algn="l" defTabSz="2632921" rtl="0" eaLnBrk="1" latinLnBrk="0" hangingPunct="1">
        <a:defRPr sz="5200" kern="1200">
          <a:solidFill>
            <a:schemeClr val="tx1"/>
          </a:solidFill>
          <a:latin typeface="+mn-lt"/>
          <a:ea typeface="+mn-ea"/>
          <a:cs typeface="+mn-cs"/>
        </a:defRPr>
      </a:lvl3pPr>
      <a:lvl4pPr marL="3949385" algn="l" defTabSz="2632921" rtl="0" eaLnBrk="1" latinLnBrk="0" hangingPunct="1">
        <a:defRPr sz="5200" kern="1200">
          <a:solidFill>
            <a:schemeClr val="tx1"/>
          </a:solidFill>
          <a:latin typeface="+mn-lt"/>
          <a:ea typeface="+mn-ea"/>
          <a:cs typeface="+mn-cs"/>
        </a:defRPr>
      </a:lvl4pPr>
      <a:lvl5pPr marL="5265846" algn="l" defTabSz="2632921" rtl="0" eaLnBrk="1" latinLnBrk="0" hangingPunct="1">
        <a:defRPr sz="5200" kern="1200">
          <a:solidFill>
            <a:schemeClr val="tx1"/>
          </a:solidFill>
          <a:latin typeface="+mn-lt"/>
          <a:ea typeface="+mn-ea"/>
          <a:cs typeface="+mn-cs"/>
        </a:defRPr>
      </a:lvl5pPr>
      <a:lvl6pPr marL="6582306" algn="l" defTabSz="2632921" rtl="0" eaLnBrk="1" latinLnBrk="0" hangingPunct="1">
        <a:defRPr sz="5200" kern="1200">
          <a:solidFill>
            <a:schemeClr val="tx1"/>
          </a:solidFill>
          <a:latin typeface="+mn-lt"/>
          <a:ea typeface="+mn-ea"/>
          <a:cs typeface="+mn-cs"/>
        </a:defRPr>
      </a:lvl6pPr>
      <a:lvl7pPr marL="7898769" algn="l" defTabSz="2632921" rtl="0" eaLnBrk="1" latinLnBrk="0" hangingPunct="1">
        <a:defRPr sz="5200" kern="1200">
          <a:solidFill>
            <a:schemeClr val="tx1"/>
          </a:solidFill>
          <a:latin typeface="+mn-lt"/>
          <a:ea typeface="+mn-ea"/>
          <a:cs typeface="+mn-cs"/>
        </a:defRPr>
      </a:lvl7pPr>
      <a:lvl8pPr marL="9215230" algn="l" defTabSz="2632921" rtl="0" eaLnBrk="1" latinLnBrk="0" hangingPunct="1">
        <a:defRPr sz="5200" kern="1200">
          <a:solidFill>
            <a:schemeClr val="tx1"/>
          </a:solidFill>
          <a:latin typeface="+mn-lt"/>
          <a:ea typeface="+mn-ea"/>
          <a:cs typeface="+mn-cs"/>
        </a:defRPr>
      </a:lvl8pPr>
      <a:lvl9pPr marL="10531690" algn="l" defTabSz="2632921" rtl="0" eaLnBrk="1" latinLnBrk="0" hangingPunct="1">
        <a:defRPr sz="5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2 Metin kutusu"/>
          <p:cNvSpPr txBox="1">
            <a:spLocks noChangeArrowheads="1"/>
          </p:cNvSpPr>
          <p:nvPr/>
        </p:nvSpPr>
        <p:spPr bwMode="auto">
          <a:xfrm>
            <a:off x="1254931" y="529477"/>
            <a:ext cx="14022366" cy="2452220"/>
          </a:xfrm>
          <a:prstGeom prst="rect">
            <a:avLst/>
          </a:prstGeom>
          <a:noFill/>
          <a:ln w="9525">
            <a:noFill/>
            <a:miter lim="800000"/>
            <a:headEnd/>
            <a:tailEnd/>
          </a:ln>
        </p:spPr>
        <p:txBody>
          <a:bodyPr lIns="81548" tIns="40772" rIns="81548" bIns="40772">
            <a:spAutoFit/>
          </a:bodyPr>
          <a:lstStyle/>
          <a:p>
            <a:pPr algn="ctr" eaLnBrk="0" hangingPunct="0"/>
            <a:r>
              <a:rPr lang="tr-TR" sz="5700" b="1" dirty="0" smtClean="0">
                <a:latin typeface="Arial" charset="0"/>
                <a:cs typeface="Arial" charset="0"/>
              </a:rPr>
              <a:t>Development </a:t>
            </a:r>
            <a:r>
              <a:rPr lang="tr-TR" sz="5700" b="1" dirty="0">
                <a:latin typeface="Arial" charset="0"/>
                <a:cs typeface="Arial" charset="0"/>
              </a:rPr>
              <a:t>of a Flex Sensor </a:t>
            </a:r>
            <a:r>
              <a:rPr lang="tr-TR" sz="5700" b="1" dirty="0" smtClean="0">
                <a:latin typeface="Arial" charset="0"/>
                <a:cs typeface="Arial" charset="0"/>
              </a:rPr>
              <a:t>Glove</a:t>
            </a:r>
            <a:endParaRPr lang="en-GB" sz="5700" b="1" dirty="0" smtClean="0">
              <a:latin typeface="Arial" charset="0"/>
              <a:cs typeface="Arial" charset="0"/>
            </a:endParaRPr>
          </a:p>
          <a:p>
            <a:pPr algn="ctr" eaLnBrk="0" hangingPunct="0"/>
            <a:r>
              <a:rPr lang="tr-TR" sz="1700" b="1" dirty="0">
                <a:latin typeface="Arial" charset="0"/>
                <a:cs typeface="Arial" charset="0"/>
              </a:rPr>
              <a:t/>
            </a:r>
            <a:br>
              <a:rPr lang="tr-TR" sz="1700" b="1" dirty="0">
                <a:latin typeface="Arial" charset="0"/>
                <a:cs typeface="Arial" charset="0"/>
              </a:rPr>
            </a:br>
            <a:r>
              <a:rPr lang="en-GB" sz="4200" dirty="0" smtClean="0">
                <a:latin typeface="Arial" charset="0"/>
                <a:cs typeface="Arial" charset="0"/>
              </a:rPr>
              <a:t>&lt;Your Names&gt;</a:t>
            </a:r>
            <a:endParaRPr lang="tr-TR" sz="3800" dirty="0">
              <a:latin typeface="Arial" charset="0"/>
              <a:cs typeface="Arial" charset="0"/>
            </a:endParaRPr>
          </a:p>
          <a:p>
            <a:pPr algn="ctr" eaLnBrk="0" hangingPunct="0"/>
            <a:r>
              <a:rPr lang="tr-TR" sz="3800" dirty="0" smtClean="0">
                <a:latin typeface="Arial" charset="0"/>
                <a:cs typeface="Arial" charset="0"/>
              </a:rPr>
              <a:t>Supervisor </a:t>
            </a:r>
            <a:r>
              <a:rPr lang="en-GB" sz="3800" dirty="0" smtClean="0">
                <a:latin typeface="Arial" charset="0"/>
                <a:cs typeface="Arial" charset="0"/>
              </a:rPr>
              <a:t>&lt;Title and Name of Your Supervisor&gt;</a:t>
            </a:r>
            <a:r>
              <a:rPr lang="tr-TR" sz="3800" dirty="0" smtClean="0">
                <a:latin typeface="Arial" charset="0"/>
                <a:cs typeface="Arial" charset="0"/>
              </a:rPr>
              <a:t> </a:t>
            </a:r>
            <a:endParaRPr lang="tr-TR" sz="3800" dirty="0">
              <a:latin typeface="Arial" charset="0"/>
              <a:cs typeface="Arial" charset="0"/>
            </a:endParaRPr>
          </a:p>
        </p:txBody>
      </p:sp>
      <p:sp>
        <p:nvSpPr>
          <p:cNvPr id="32" name="Rectangle 12"/>
          <p:cNvSpPr>
            <a:spLocks noChangeArrowheads="1"/>
          </p:cNvSpPr>
          <p:nvPr/>
        </p:nvSpPr>
        <p:spPr bwMode="auto">
          <a:xfrm>
            <a:off x="751881" y="4617701"/>
            <a:ext cx="17358802" cy="2698441"/>
          </a:xfrm>
          <a:prstGeom prst="rect">
            <a:avLst/>
          </a:prstGeom>
          <a:noFill/>
          <a:ln w="9525">
            <a:solidFill>
              <a:schemeClr val="bg1">
                <a:lumMod val="75000"/>
              </a:schemeClr>
            </a:solidFill>
            <a:miter lim="800000"/>
            <a:headEnd/>
            <a:tailEnd/>
          </a:ln>
        </p:spPr>
        <p:txBody>
          <a:bodyPr wrap="square" lIns="81548" tIns="40772" rIns="81548" bIns="40772" anchor="ctr">
            <a:spAutoFit/>
          </a:bodyPr>
          <a:lstStyle/>
          <a:p>
            <a:pPr algn="just" eaLnBrk="0" hangingPunct="0">
              <a:defRPr/>
            </a:pPr>
            <a:endParaRPr lang="en-US" sz="3400" dirty="0" smtClean="0"/>
          </a:p>
          <a:p>
            <a:pPr algn="just" eaLnBrk="0" hangingPunct="0">
              <a:defRPr/>
            </a:pPr>
            <a:r>
              <a:rPr lang="en-US" sz="3400" dirty="0" smtClean="0">
                <a:latin typeface="Arial" pitchFamily="34" charset="0"/>
                <a:cs typeface="Arial" pitchFamily="34" charset="0"/>
              </a:rPr>
              <a:t>A </a:t>
            </a:r>
            <a:r>
              <a:rPr lang="en-US" sz="3400" dirty="0">
                <a:latin typeface="Arial" pitchFamily="34" charset="0"/>
                <a:cs typeface="Arial" pitchFamily="34" charset="0"/>
              </a:rPr>
              <a:t>flex sensor glove</a:t>
            </a:r>
            <a:r>
              <a:rPr lang="tr-TR" sz="3400" dirty="0">
                <a:latin typeface="Arial" pitchFamily="34" charset="0"/>
                <a:cs typeface="Arial" pitchFamily="34" charset="0"/>
              </a:rPr>
              <a:t> is</a:t>
            </a:r>
            <a:r>
              <a:rPr lang="en-US" sz="3400" dirty="0">
                <a:latin typeface="Arial" pitchFamily="34" charset="0"/>
                <a:cs typeface="Arial" pitchFamily="34" charset="0"/>
              </a:rPr>
              <a:t> designed and constructed to translate </a:t>
            </a:r>
            <a:r>
              <a:rPr lang="en-US" sz="3400" dirty="0" smtClean="0">
                <a:latin typeface="Arial" pitchFamily="34" charset="0"/>
                <a:cs typeface="Arial" pitchFamily="34" charset="0"/>
              </a:rPr>
              <a:t>hand gestures </a:t>
            </a:r>
            <a:r>
              <a:rPr lang="en-US" sz="3400" dirty="0">
                <a:latin typeface="Arial" pitchFamily="34" charset="0"/>
                <a:cs typeface="Arial" pitchFamily="34" charset="0"/>
              </a:rPr>
              <a:t>into words. The system </a:t>
            </a:r>
            <a:r>
              <a:rPr lang="en-US" sz="3400" dirty="0" smtClean="0">
                <a:latin typeface="Arial" pitchFamily="34" charset="0"/>
                <a:cs typeface="Arial" pitchFamily="34" charset="0"/>
              </a:rPr>
              <a:t>is </a:t>
            </a:r>
            <a:r>
              <a:rPr lang="en-US" sz="3400" dirty="0">
                <a:latin typeface="Arial" pitchFamily="34" charset="0"/>
                <a:cs typeface="Arial" pitchFamily="34" charset="0"/>
              </a:rPr>
              <a:t>trained with a small sample of gestures based </a:t>
            </a:r>
            <a:r>
              <a:rPr lang="en-US" sz="3400" dirty="0" smtClean="0">
                <a:latin typeface="Arial" pitchFamily="34" charset="0"/>
                <a:cs typeface="Arial" pitchFamily="34" charset="0"/>
              </a:rPr>
              <a:t>on the American </a:t>
            </a:r>
            <a:r>
              <a:rPr lang="en-US" sz="3400" dirty="0">
                <a:latin typeface="Arial" pitchFamily="34" charset="0"/>
                <a:cs typeface="Arial" pitchFamily="34" charset="0"/>
              </a:rPr>
              <a:t>Sign Language (ASL). A gesture </a:t>
            </a:r>
            <a:r>
              <a:rPr lang="en-US" sz="3400" dirty="0" smtClean="0">
                <a:latin typeface="Arial" pitchFamily="34" charset="0"/>
                <a:cs typeface="Arial" pitchFamily="34" charset="0"/>
              </a:rPr>
              <a:t>is translated into </a:t>
            </a:r>
            <a:r>
              <a:rPr lang="en-US" sz="3400" dirty="0">
                <a:latin typeface="Arial" pitchFamily="34" charset="0"/>
                <a:cs typeface="Arial" pitchFamily="34" charset="0"/>
              </a:rPr>
              <a:t>the written word and displayed on a computer screen or LCD display</a:t>
            </a:r>
            <a:r>
              <a:rPr lang="tr-TR" sz="3400" dirty="0" smtClean="0">
                <a:latin typeface="Arial" pitchFamily="34" charset="0"/>
                <a:cs typeface="Arial" pitchFamily="34" charset="0"/>
              </a:rPr>
              <a:t>.</a:t>
            </a:r>
            <a:r>
              <a:rPr lang="en-GB" sz="3400" dirty="0" smtClean="0">
                <a:latin typeface="Arial" pitchFamily="34" charset="0"/>
                <a:cs typeface="Arial" pitchFamily="34" charset="0"/>
              </a:rPr>
              <a:t> </a:t>
            </a:r>
            <a:endParaRPr lang="tr-TR" sz="3400" b="1" dirty="0">
              <a:latin typeface="Arial" pitchFamily="34" charset="0"/>
              <a:cs typeface="Arial" pitchFamily="34" charset="0"/>
            </a:endParaRPr>
          </a:p>
        </p:txBody>
      </p:sp>
      <p:sp>
        <p:nvSpPr>
          <p:cNvPr id="3076" name="12 Metin kutusu"/>
          <p:cNvSpPr txBox="1">
            <a:spLocks noChangeArrowheads="1"/>
          </p:cNvSpPr>
          <p:nvPr/>
        </p:nvSpPr>
        <p:spPr bwMode="auto">
          <a:xfrm>
            <a:off x="10554990" y="8076452"/>
            <a:ext cx="4589139" cy="605560"/>
          </a:xfrm>
          <a:prstGeom prst="rect">
            <a:avLst/>
          </a:prstGeom>
          <a:noFill/>
          <a:ln w="9525">
            <a:noFill/>
            <a:miter lim="800000"/>
            <a:headEnd/>
            <a:tailEnd/>
          </a:ln>
        </p:spPr>
        <p:txBody>
          <a:bodyPr lIns="81548" tIns="40772" rIns="81548" bIns="40772">
            <a:spAutoFit/>
          </a:bodyPr>
          <a:lstStyle/>
          <a:p>
            <a:pPr eaLnBrk="0" hangingPunct="0"/>
            <a:r>
              <a:rPr lang="tr-TR" sz="3400" b="1" dirty="0">
                <a:latin typeface="Arial" charset="0"/>
                <a:cs typeface="Arial" charset="0"/>
              </a:rPr>
              <a:t>Signal Flow </a:t>
            </a:r>
            <a:r>
              <a:rPr lang="tr-TR" sz="3400" b="1" dirty="0" smtClean="0">
                <a:latin typeface="Arial" charset="0"/>
                <a:cs typeface="Arial" charset="0"/>
              </a:rPr>
              <a:t>Chart</a:t>
            </a:r>
            <a:endParaRPr lang="tr-TR" sz="2300" b="1" dirty="0">
              <a:latin typeface="Arial" charset="0"/>
              <a:cs typeface="Arial" charset="0"/>
            </a:endParaRPr>
          </a:p>
        </p:txBody>
      </p:sp>
      <p:sp>
        <p:nvSpPr>
          <p:cNvPr id="40" name="17 Metin kutusu"/>
          <p:cNvSpPr txBox="1"/>
          <p:nvPr/>
        </p:nvSpPr>
        <p:spPr>
          <a:xfrm>
            <a:off x="10825420" y="11027517"/>
            <a:ext cx="7639664" cy="1713556"/>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lIns="81548" tIns="40772" rIns="81548" bIns="40772">
            <a:spAutoFit/>
          </a:bodyPr>
          <a:lstStyle>
            <a:lvl1pPr eaLnBrk="0" hangingPunct="0">
              <a:defRPr sz="2300">
                <a:solidFill>
                  <a:schemeClr val="tx1"/>
                </a:solidFill>
                <a:latin typeface="Times New Roman" pitchFamily="18" charset="0"/>
              </a:defRPr>
            </a:lvl1pPr>
            <a:lvl2pPr marL="742950" indent="-285750" eaLnBrk="0" hangingPunct="0">
              <a:defRPr sz="2300">
                <a:solidFill>
                  <a:schemeClr val="tx1"/>
                </a:solidFill>
                <a:latin typeface="Times New Roman" pitchFamily="18" charset="0"/>
              </a:defRPr>
            </a:lvl2pPr>
            <a:lvl3pPr marL="1143000" indent="-228600" eaLnBrk="0" hangingPunct="0">
              <a:defRPr sz="2300">
                <a:solidFill>
                  <a:schemeClr val="tx1"/>
                </a:solidFill>
                <a:latin typeface="Times New Roman" pitchFamily="18" charset="0"/>
              </a:defRPr>
            </a:lvl3pPr>
            <a:lvl4pPr marL="1600200" indent="-228600" eaLnBrk="0" hangingPunct="0">
              <a:defRPr sz="2300">
                <a:solidFill>
                  <a:schemeClr val="tx1"/>
                </a:solidFill>
                <a:latin typeface="Times New Roman" pitchFamily="18" charset="0"/>
              </a:defRPr>
            </a:lvl4pPr>
            <a:lvl5pPr marL="2057400" indent="-228600" eaLnBrk="0" hangingPunct="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defRPr/>
            </a:pPr>
            <a:r>
              <a:rPr lang="tr-TR" sz="3400" b="1" dirty="0" smtClean="0">
                <a:solidFill>
                  <a:srgbClr val="000000"/>
                </a:solidFill>
                <a:latin typeface="Arial" charset="0"/>
                <a:cs typeface="Arial" charset="0"/>
              </a:rPr>
              <a:t>Main Components</a:t>
            </a:r>
            <a:endParaRPr lang="en-GB" sz="3400" b="1" dirty="0" smtClean="0">
              <a:solidFill>
                <a:srgbClr val="000000"/>
              </a:solidFill>
              <a:latin typeface="Arial" charset="0"/>
              <a:cs typeface="Arial" charset="0"/>
            </a:endParaRPr>
          </a:p>
          <a:p>
            <a:pPr>
              <a:defRPr/>
            </a:pPr>
            <a:r>
              <a:rPr lang="tr-TR" sz="3400" dirty="0" smtClean="0">
                <a:solidFill>
                  <a:srgbClr val="0D0D0D"/>
                </a:solidFill>
                <a:latin typeface="Arial" charset="0"/>
                <a:cs typeface="Arial" charset="0"/>
              </a:rPr>
              <a:t>Flex Sensor</a:t>
            </a:r>
            <a:r>
              <a:rPr lang="en-GB" sz="3400" dirty="0" smtClean="0">
                <a:solidFill>
                  <a:srgbClr val="0D0D0D"/>
                </a:solidFill>
                <a:latin typeface="Arial" charset="0"/>
                <a:cs typeface="Arial" charset="0"/>
              </a:rPr>
              <a:t>, o</a:t>
            </a:r>
            <a:r>
              <a:rPr lang="tr-TR" sz="3400" dirty="0" smtClean="0">
                <a:solidFill>
                  <a:srgbClr val="0D0D0D"/>
                </a:solidFill>
                <a:latin typeface="Arial" charset="0"/>
                <a:cs typeface="Arial" charset="0"/>
              </a:rPr>
              <a:t>p</a:t>
            </a:r>
            <a:r>
              <a:rPr lang="en-GB" sz="3400" dirty="0" smtClean="0">
                <a:solidFill>
                  <a:srgbClr val="0D0D0D"/>
                </a:solidFill>
                <a:latin typeface="Arial" charset="0"/>
                <a:cs typeface="Arial" charset="0"/>
              </a:rPr>
              <a:t>. </a:t>
            </a:r>
            <a:r>
              <a:rPr lang="tr-TR" sz="3400" dirty="0" smtClean="0">
                <a:solidFill>
                  <a:srgbClr val="0D0D0D"/>
                </a:solidFill>
                <a:latin typeface="Arial" charset="0"/>
                <a:cs typeface="Arial" charset="0"/>
              </a:rPr>
              <a:t>amp</a:t>
            </a:r>
            <a:r>
              <a:rPr lang="en-GB" sz="3400" dirty="0" smtClean="0">
                <a:solidFill>
                  <a:srgbClr val="0D0D0D"/>
                </a:solidFill>
                <a:latin typeface="Arial" charset="0"/>
                <a:cs typeface="Arial" charset="0"/>
              </a:rPr>
              <a:t>, </a:t>
            </a:r>
            <a:r>
              <a:rPr lang="tr-TR" sz="3400" dirty="0" smtClean="0">
                <a:solidFill>
                  <a:srgbClr val="0D0D0D"/>
                </a:solidFill>
                <a:latin typeface="Arial" charset="0"/>
                <a:cs typeface="Arial" charset="0"/>
              </a:rPr>
              <a:t>PIC</a:t>
            </a:r>
            <a:r>
              <a:rPr lang="en-GB" sz="3400" dirty="0" smtClean="0">
                <a:solidFill>
                  <a:srgbClr val="0D0D0D"/>
                </a:solidFill>
                <a:latin typeface="Arial" charset="0"/>
                <a:cs typeface="Arial" charset="0"/>
              </a:rPr>
              <a:t>, m</a:t>
            </a:r>
            <a:r>
              <a:rPr lang="tr-TR" sz="3400" dirty="0" smtClean="0">
                <a:solidFill>
                  <a:srgbClr val="0D0D0D"/>
                </a:solidFill>
                <a:latin typeface="Arial" charset="0"/>
                <a:cs typeface="Arial" charset="0"/>
              </a:rPr>
              <a:t>icrocontroller</a:t>
            </a:r>
            <a:r>
              <a:rPr lang="en-GB" sz="3400" dirty="0" smtClean="0">
                <a:solidFill>
                  <a:srgbClr val="0D0D0D"/>
                </a:solidFill>
                <a:latin typeface="Arial" charset="0"/>
                <a:cs typeface="Arial" charset="0"/>
              </a:rPr>
              <a:t>, </a:t>
            </a:r>
            <a:r>
              <a:rPr lang="tr-TR" sz="3400" dirty="0" smtClean="0">
                <a:solidFill>
                  <a:srgbClr val="0D0D0D"/>
                </a:solidFill>
                <a:latin typeface="Arial" charset="0"/>
                <a:cs typeface="Arial" charset="0"/>
              </a:rPr>
              <a:t>LCD</a:t>
            </a:r>
            <a:r>
              <a:rPr lang="en-GB" sz="3400" dirty="0" smtClean="0">
                <a:solidFill>
                  <a:srgbClr val="0D0D0D"/>
                </a:solidFill>
                <a:latin typeface="Arial" charset="0"/>
                <a:cs typeface="Arial" charset="0"/>
              </a:rPr>
              <a:t>, battery, glove.</a:t>
            </a:r>
            <a:endParaRPr lang="tr-TR" sz="3400" dirty="0" smtClean="0">
              <a:solidFill>
                <a:srgbClr val="0D0D0D"/>
              </a:solidFill>
              <a:latin typeface="Arial" charset="0"/>
              <a:cs typeface="Arial" charset="0"/>
            </a:endParaRPr>
          </a:p>
        </p:txBody>
      </p:sp>
      <p:sp>
        <p:nvSpPr>
          <p:cNvPr id="41" name="25 Metin kutusu"/>
          <p:cNvSpPr txBox="1">
            <a:spLocks noChangeArrowheads="1"/>
          </p:cNvSpPr>
          <p:nvPr/>
        </p:nvSpPr>
        <p:spPr bwMode="auto">
          <a:xfrm>
            <a:off x="426337" y="19640866"/>
            <a:ext cx="18241571" cy="2698441"/>
          </a:xfrm>
          <a:prstGeom prst="rect">
            <a:avLst/>
          </a:prstGeom>
          <a:noFill/>
          <a:ln w="9525">
            <a:solidFill>
              <a:schemeClr val="bg1">
                <a:lumMod val="75000"/>
              </a:schemeClr>
            </a:solidFill>
            <a:miter lim="800000"/>
            <a:headEnd/>
            <a:tailEnd/>
          </a:ln>
        </p:spPr>
        <p:txBody>
          <a:bodyPr wrap="square" lIns="81548" tIns="40772" rIns="81548" bIns="40772">
            <a:spAutoFit/>
          </a:bodyPr>
          <a:lstStyle>
            <a:lvl1pPr eaLnBrk="0" hangingPunct="0">
              <a:defRPr sz="2300">
                <a:solidFill>
                  <a:schemeClr val="tx1"/>
                </a:solidFill>
                <a:latin typeface="Times New Roman" pitchFamily="18" charset="0"/>
              </a:defRPr>
            </a:lvl1pPr>
            <a:lvl2pPr marL="742950" indent="-285750" eaLnBrk="0" hangingPunct="0">
              <a:defRPr sz="2300">
                <a:solidFill>
                  <a:schemeClr val="tx1"/>
                </a:solidFill>
                <a:latin typeface="Times New Roman" pitchFamily="18" charset="0"/>
              </a:defRPr>
            </a:lvl2pPr>
            <a:lvl3pPr marL="1143000" indent="-228600" eaLnBrk="0" hangingPunct="0">
              <a:defRPr sz="2300">
                <a:solidFill>
                  <a:schemeClr val="tx1"/>
                </a:solidFill>
                <a:latin typeface="Times New Roman" pitchFamily="18" charset="0"/>
              </a:defRPr>
            </a:lvl3pPr>
            <a:lvl4pPr marL="1600200" indent="-228600" eaLnBrk="0" hangingPunct="0">
              <a:defRPr sz="2300">
                <a:solidFill>
                  <a:schemeClr val="tx1"/>
                </a:solidFill>
                <a:latin typeface="Times New Roman" pitchFamily="18" charset="0"/>
              </a:defRPr>
            </a:lvl4pPr>
            <a:lvl5pPr marL="2057400" indent="-228600" eaLnBrk="0" hangingPunct="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defRPr/>
            </a:pPr>
            <a:endParaRPr lang="tr-TR" sz="3400" b="1" dirty="0" smtClean="0">
              <a:latin typeface="Arial" charset="0"/>
              <a:cs typeface="Arial" charset="0"/>
            </a:endParaRPr>
          </a:p>
          <a:p>
            <a:pPr algn="just">
              <a:defRPr/>
            </a:pPr>
            <a:r>
              <a:rPr lang="en-GB" sz="3400" dirty="0" smtClean="0">
                <a:latin typeface="Arial" charset="0"/>
                <a:cs typeface="Arial" charset="0"/>
              </a:rPr>
              <a:t>The flex sensor glove prototype successfully reproduces a small sample of ASL gestures after careful training. Further improvements to the hardware and software would allow for training of the remaining ASL characters yielding a system that would be useful for </a:t>
            </a:r>
            <a:r>
              <a:rPr lang="en-US" sz="3400" dirty="0" smtClean="0">
                <a:latin typeface="Arial" charset="0"/>
                <a:cs typeface="Arial" charset="0"/>
              </a:rPr>
              <a:t>hearing- and speech- impairment  people.</a:t>
            </a:r>
            <a:endParaRPr lang="tr-TR" sz="3400" dirty="0" smtClean="0">
              <a:latin typeface="Arial" charset="0"/>
              <a:cs typeface="Arial" charset="0"/>
            </a:endParaRPr>
          </a:p>
        </p:txBody>
      </p:sp>
      <p:sp>
        <p:nvSpPr>
          <p:cNvPr id="44" name="28 Metin kutusu"/>
          <p:cNvSpPr txBox="1"/>
          <p:nvPr/>
        </p:nvSpPr>
        <p:spPr>
          <a:xfrm>
            <a:off x="426337" y="22793253"/>
            <a:ext cx="18292815" cy="3544827"/>
          </a:xfrm>
          <a:prstGeom prst="rect">
            <a:avLst/>
          </a:prstGeom>
          <a:noFill/>
          <a:ln>
            <a:solidFill>
              <a:schemeClr val="bg1">
                <a:lumMod val="75000"/>
              </a:schemeClr>
            </a:solidFill>
          </a:ln>
        </p:spPr>
        <p:txBody>
          <a:bodyPr lIns="81548" tIns="40772" rIns="81548" bIns="40772">
            <a:spAutoFit/>
          </a:bodyPr>
          <a:lstStyle>
            <a:lvl1pPr eaLnBrk="0" hangingPunct="0">
              <a:defRPr sz="2300">
                <a:solidFill>
                  <a:schemeClr val="tx1"/>
                </a:solidFill>
                <a:latin typeface="Times New Roman" pitchFamily="18" charset="0"/>
              </a:defRPr>
            </a:lvl1pPr>
            <a:lvl2pPr marL="742950" indent="-285750" eaLnBrk="0" hangingPunct="0">
              <a:defRPr sz="2300">
                <a:solidFill>
                  <a:schemeClr val="tx1"/>
                </a:solidFill>
                <a:latin typeface="Times New Roman" pitchFamily="18" charset="0"/>
              </a:defRPr>
            </a:lvl2pPr>
            <a:lvl3pPr marL="1143000" indent="-228600" eaLnBrk="0" hangingPunct="0">
              <a:defRPr sz="2300">
                <a:solidFill>
                  <a:schemeClr val="tx1"/>
                </a:solidFill>
                <a:latin typeface="Times New Roman" pitchFamily="18" charset="0"/>
              </a:defRPr>
            </a:lvl3pPr>
            <a:lvl4pPr marL="1600200" indent="-228600" eaLnBrk="0" hangingPunct="0">
              <a:defRPr sz="2300">
                <a:solidFill>
                  <a:schemeClr val="tx1"/>
                </a:solidFill>
                <a:latin typeface="Times New Roman" pitchFamily="18" charset="0"/>
              </a:defRPr>
            </a:lvl4pPr>
            <a:lvl5pPr marL="2057400" indent="-228600" eaLnBrk="0" hangingPunct="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defRPr/>
            </a:pPr>
            <a:r>
              <a:rPr lang="tr-TR" sz="3400" b="1" dirty="0" smtClean="0">
                <a:latin typeface="Arial" charset="0"/>
                <a:cs typeface="Arial" charset="0"/>
              </a:rPr>
              <a:t>References:</a:t>
            </a:r>
          </a:p>
          <a:p>
            <a:pPr>
              <a:defRPr/>
            </a:pPr>
            <a:endParaRPr lang="tr-TR" sz="900" b="1" dirty="0" smtClean="0">
              <a:latin typeface="Arial" charset="0"/>
              <a:cs typeface="Arial" charset="0"/>
            </a:endParaRPr>
          </a:p>
          <a:p>
            <a:pPr eaLnBrk="1" hangingPunct="1">
              <a:buFontTx/>
              <a:buChar char="•"/>
              <a:defRPr/>
            </a:pPr>
            <a:r>
              <a:rPr lang="tr-TR" sz="3000" dirty="0" smtClean="0">
                <a:latin typeface="Arial" charset="0"/>
                <a:cs typeface="Arial" charset="0"/>
              </a:rPr>
              <a:t> </a:t>
            </a:r>
            <a:r>
              <a:rPr lang="en-US" sz="3000" dirty="0" smtClean="0">
                <a:latin typeface="Arial" charset="0"/>
              </a:rPr>
              <a:t>http://www.cs.sfu.ca/~amulder/personal/vmi/PCVR.html </a:t>
            </a:r>
          </a:p>
          <a:p>
            <a:pPr eaLnBrk="1" hangingPunct="1">
              <a:defRPr/>
            </a:pPr>
            <a:r>
              <a:rPr lang="en-US" sz="3000" dirty="0" smtClean="0">
                <a:latin typeface="Arial" charset="0"/>
              </a:rPr>
              <a:t>   How </a:t>
            </a:r>
            <a:r>
              <a:rPr lang="en-US" sz="3000" dirty="0" smtClean="0">
                <a:latin typeface="Arial" charset="0"/>
              </a:rPr>
              <a:t>to build an instrumented glove based on the Power glove flex</a:t>
            </a:r>
            <a:r>
              <a:rPr lang="tr-TR" sz="3000" dirty="0" smtClean="0">
                <a:latin typeface="Arial" charset="0"/>
              </a:rPr>
              <a:t> </a:t>
            </a:r>
            <a:r>
              <a:rPr lang="en-US" sz="3000" dirty="0" smtClean="0">
                <a:latin typeface="Arial" charset="0"/>
              </a:rPr>
              <a:t>sensors. </a:t>
            </a:r>
          </a:p>
          <a:p>
            <a:pPr eaLnBrk="1" hangingPunct="1">
              <a:buFontTx/>
              <a:buChar char="•"/>
              <a:defRPr/>
            </a:pPr>
            <a:r>
              <a:rPr lang="tr-TR" sz="3000" dirty="0" smtClean="0">
                <a:latin typeface="Arial" charset="0"/>
              </a:rPr>
              <a:t> </a:t>
            </a:r>
            <a:r>
              <a:rPr lang="en-US" sz="3000" dirty="0" smtClean="0">
                <a:latin typeface="Arial" charset="0"/>
              </a:rPr>
              <a:t>http://www.ee.ualberta.ca/~rchapman/Cmpe401/lab1.html </a:t>
            </a:r>
          </a:p>
          <a:p>
            <a:pPr eaLnBrk="1" hangingPunct="1">
              <a:defRPr/>
            </a:pPr>
            <a:r>
              <a:rPr lang="en-US" sz="3000" dirty="0" smtClean="0">
                <a:latin typeface="Arial" charset="0"/>
              </a:rPr>
              <a:t>   Lab </a:t>
            </a:r>
            <a:r>
              <a:rPr lang="en-US" sz="3000" dirty="0" smtClean="0">
                <a:latin typeface="Arial" charset="0"/>
              </a:rPr>
              <a:t>for </a:t>
            </a:r>
            <a:r>
              <a:rPr lang="en-US" sz="3000" i="1" dirty="0" smtClean="0">
                <a:latin typeface="Arial" charset="0"/>
              </a:rPr>
              <a:t>Computer Interfacing</a:t>
            </a:r>
            <a:r>
              <a:rPr lang="en-US" sz="3000" dirty="0" smtClean="0">
                <a:latin typeface="Arial" charset="0"/>
              </a:rPr>
              <a:t> course at the University of Alberta using a</a:t>
            </a:r>
            <a:r>
              <a:rPr lang="tr-TR" sz="3000" dirty="0" smtClean="0">
                <a:latin typeface="Arial" charset="0"/>
              </a:rPr>
              <a:t> </a:t>
            </a:r>
            <a:r>
              <a:rPr lang="en-US" sz="3000" dirty="0" smtClean="0">
                <a:latin typeface="Arial" charset="0"/>
              </a:rPr>
              <a:t>flex sensor. </a:t>
            </a:r>
          </a:p>
          <a:p>
            <a:pPr eaLnBrk="1" hangingPunct="1">
              <a:buFontTx/>
              <a:buChar char="•"/>
              <a:defRPr/>
            </a:pPr>
            <a:r>
              <a:rPr lang="tr-TR" sz="3000" dirty="0" smtClean="0">
                <a:latin typeface="Arial" charset="0"/>
              </a:rPr>
              <a:t> </a:t>
            </a:r>
            <a:r>
              <a:rPr lang="en-US" sz="3000" dirty="0" smtClean="0">
                <a:latin typeface="Arial" charset="0"/>
              </a:rPr>
              <a:t>http://www.robotmag.com/robotics/h-bend-sensors.html </a:t>
            </a:r>
          </a:p>
          <a:p>
            <a:pPr eaLnBrk="1" hangingPunct="1">
              <a:defRPr/>
            </a:pPr>
            <a:r>
              <a:rPr lang="en-US" sz="3000" dirty="0" smtClean="0">
                <a:latin typeface="Arial" charset="0"/>
              </a:rPr>
              <a:t>   "</a:t>
            </a:r>
            <a:r>
              <a:rPr lang="en-US" sz="3000" dirty="0" smtClean="0">
                <a:latin typeface="Arial" charset="0"/>
              </a:rPr>
              <a:t>Playing with Bend Sensors" by Marvin Green in Robot Science &amp;</a:t>
            </a:r>
            <a:r>
              <a:rPr lang="tr-TR" sz="3000" dirty="0" smtClean="0">
                <a:latin typeface="Arial" charset="0"/>
              </a:rPr>
              <a:t> </a:t>
            </a:r>
            <a:r>
              <a:rPr lang="tr-TR" sz="3000" dirty="0" smtClean="0">
                <a:latin typeface="Arial" charset="0"/>
              </a:rPr>
              <a:t>T</a:t>
            </a:r>
            <a:r>
              <a:rPr lang="en-US" sz="3000" dirty="0" err="1" smtClean="0">
                <a:latin typeface="Arial" charset="0"/>
              </a:rPr>
              <a:t>echnology</a:t>
            </a:r>
            <a:r>
              <a:rPr lang="en-US" sz="3000" dirty="0" smtClean="0">
                <a:latin typeface="Arial" charset="0"/>
              </a:rPr>
              <a:t> </a:t>
            </a:r>
            <a:r>
              <a:rPr lang="en-US" sz="3000" dirty="0" smtClean="0">
                <a:latin typeface="Arial" charset="0"/>
              </a:rPr>
              <a:t>online supplement.</a:t>
            </a:r>
            <a:r>
              <a:rPr lang="tr-TR" sz="3000" dirty="0" smtClean="0">
                <a:latin typeface="Arial" charset="0"/>
              </a:rPr>
              <a:t> </a:t>
            </a:r>
            <a:endParaRPr lang="en-US" sz="3000" dirty="0" smtClean="0">
              <a:latin typeface="Arial" charset="0"/>
            </a:endParaRPr>
          </a:p>
        </p:txBody>
      </p:sp>
      <p:sp>
        <p:nvSpPr>
          <p:cNvPr id="3080" name="12 Metin kutusu"/>
          <p:cNvSpPr txBox="1">
            <a:spLocks noChangeArrowheads="1"/>
          </p:cNvSpPr>
          <p:nvPr/>
        </p:nvSpPr>
        <p:spPr bwMode="auto">
          <a:xfrm>
            <a:off x="63739" y="3244822"/>
            <a:ext cx="17954295" cy="608405"/>
          </a:xfrm>
          <a:prstGeom prst="rect">
            <a:avLst/>
          </a:prstGeom>
          <a:noFill/>
          <a:ln w="9525">
            <a:noFill/>
            <a:miter lim="800000"/>
            <a:headEnd/>
            <a:tailEnd/>
          </a:ln>
        </p:spPr>
        <p:txBody>
          <a:bodyPr lIns="81548" tIns="40772" rIns="81548" bIns="40772">
            <a:spAutoFit/>
          </a:bodyPr>
          <a:lstStyle/>
          <a:p>
            <a:pPr algn="ctr" eaLnBrk="0" hangingPunct="0"/>
            <a:r>
              <a:rPr lang="tr-TR" sz="3400" dirty="0">
                <a:latin typeface="Arial" charset="0"/>
                <a:cs typeface="Arial" charset="0"/>
              </a:rPr>
              <a:t>           Department of Electrical and Electronics Engineering, University of Gaziantep,Turkey.</a:t>
            </a:r>
          </a:p>
        </p:txBody>
      </p:sp>
      <p:sp>
        <p:nvSpPr>
          <p:cNvPr id="3081" name="Rectangle 25"/>
          <p:cNvSpPr>
            <a:spLocks noChangeArrowheads="1"/>
          </p:cNvSpPr>
          <p:nvPr/>
        </p:nvSpPr>
        <p:spPr bwMode="auto">
          <a:xfrm>
            <a:off x="10561570" y="9096421"/>
            <a:ext cx="1220937" cy="1285471"/>
          </a:xfrm>
          <a:prstGeom prst="rect">
            <a:avLst/>
          </a:prstGeom>
          <a:solidFill>
            <a:srgbClr val="FFFFFF"/>
          </a:solidFill>
          <a:ln w="9525">
            <a:solidFill>
              <a:srgbClr val="000000"/>
            </a:solidFill>
            <a:miter lim="800000"/>
            <a:headEnd/>
            <a:tailEnd/>
          </a:ln>
        </p:spPr>
        <p:txBody>
          <a:bodyPr lIns="81548" tIns="40772" rIns="81548" bIns="40772"/>
          <a:lstStyle/>
          <a:p>
            <a:endParaRPr lang="tr-TR" sz="2300" dirty="0">
              <a:latin typeface="Arial" charset="0"/>
            </a:endParaRPr>
          </a:p>
          <a:p>
            <a:r>
              <a:rPr lang="tr-TR" sz="2300" dirty="0">
                <a:latin typeface="Arial" charset="0"/>
              </a:rPr>
              <a:t>Glove</a:t>
            </a:r>
          </a:p>
        </p:txBody>
      </p:sp>
      <p:sp>
        <p:nvSpPr>
          <p:cNvPr id="3082" name="Rectangle 26"/>
          <p:cNvSpPr>
            <a:spLocks noChangeArrowheads="1"/>
          </p:cNvSpPr>
          <p:nvPr/>
        </p:nvSpPr>
        <p:spPr bwMode="auto">
          <a:xfrm>
            <a:off x="17244148" y="9096421"/>
            <a:ext cx="1220937" cy="1285471"/>
          </a:xfrm>
          <a:prstGeom prst="rect">
            <a:avLst/>
          </a:prstGeom>
          <a:solidFill>
            <a:srgbClr val="FFFFFF"/>
          </a:solidFill>
          <a:ln w="9525">
            <a:solidFill>
              <a:srgbClr val="000000"/>
            </a:solidFill>
            <a:miter lim="800000"/>
            <a:headEnd/>
            <a:tailEnd/>
          </a:ln>
        </p:spPr>
        <p:txBody>
          <a:bodyPr lIns="81548" tIns="40772" rIns="81548" bIns="40772"/>
          <a:lstStyle/>
          <a:p>
            <a:endParaRPr lang="tr-TR" sz="2300" dirty="0">
              <a:latin typeface="Arial" charset="0"/>
            </a:endParaRPr>
          </a:p>
          <a:p>
            <a:r>
              <a:rPr lang="tr-TR" sz="2300" dirty="0">
                <a:latin typeface="Arial" charset="0"/>
              </a:rPr>
              <a:t>  LCD</a:t>
            </a:r>
          </a:p>
        </p:txBody>
      </p:sp>
      <p:sp>
        <p:nvSpPr>
          <p:cNvPr id="3083" name="Rectangle 27"/>
          <p:cNvSpPr>
            <a:spLocks noChangeArrowheads="1"/>
          </p:cNvSpPr>
          <p:nvPr/>
        </p:nvSpPr>
        <p:spPr bwMode="auto">
          <a:xfrm>
            <a:off x="15572795" y="9096421"/>
            <a:ext cx="1220937" cy="1285471"/>
          </a:xfrm>
          <a:prstGeom prst="rect">
            <a:avLst/>
          </a:prstGeom>
          <a:solidFill>
            <a:srgbClr val="FFFFFF"/>
          </a:solidFill>
          <a:ln w="9525">
            <a:solidFill>
              <a:srgbClr val="000000"/>
            </a:solidFill>
            <a:miter lim="800000"/>
            <a:headEnd/>
            <a:tailEnd/>
          </a:ln>
        </p:spPr>
        <p:txBody>
          <a:bodyPr lIns="81548" tIns="40772" rIns="81548" bIns="40772"/>
          <a:lstStyle/>
          <a:p>
            <a:endParaRPr lang="tr-TR" sz="2300" dirty="0">
              <a:latin typeface="Arial" charset="0"/>
            </a:endParaRPr>
          </a:p>
          <a:p>
            <a:r>
              <a:rPr lang="tr-TR" sz="2300" dirty="0">
                <a:latin typeface="Arial" charset="0"/>
              </a:rPr>
              <a:t>MCU</a:t>
            </a:r>
          </a:p>
        </p:txBody>
      </p:sp>
      <p:sp>
        <p:nvSpPr>
          <p:cNvPr id="3084" name="Rectangle 28"/>
          <p:cNvSpPr>
            <a:spLocks noChangeArrowheads="1"/>
          </p:cNvSpPr>
          <p:nvPr/>
        </p:nvSpPr>
        <p:spPr bwMode="auto">
          <a:xfrm>
            <a:off x="13902859" y="9096421"/>
            <a:ext cx="1220937" cy="1285471"/>
          </a:xfrm>
          <a:prstGeom prst="rect">
            <a:avLst/>
          </a:prstGeom>
          <a:solidFill>
            <a:srgbClr val="FFFFFF"/>
          </a:solidFill>
          <a:ln w="9525">
            <a:solidFill>
              <a:srgbClr val="000000"/>
            </a:solidFill>
            <a:miter lim="800000"/>
            <a:headEnd/>
            <a:tailEnd/>
          </a:ln>
        </p:spPr>
        <p:txBody>
          <a:bodyPr lIns="81548" tIns="40772" rIns="81548" bIns="40772"/>
          <a:lstStyle/>
          <a:p>
            <a:r>
              <a:rPr lang="tr-TR" sz="2300" dirty="0">
                <a:latin typeface="Arial" charset="0"/>
              </a:rPr>
              <a:t>Flex Sensor Circuit</a:t>
            </a:r>
          </a:p>
        </p:txBody>
      </p:sp>
      <p:sp>
        <p:nvSpPr>
          <p:cNvPr id="3085" name="Rectangle 29"/>
          <p:cNvSpPr>
            <a:spLocks noChangeArrowheads="1"/>
          </p:cNvSpPr>
          <p:nvPr/>
        </p:nvSpPr>
        <p:spPr bwMode="auto">
          <a:xfrm>
            <a:off x="12232922" y="9096421"/>
            <a:ext cx="1220937" cy="1285471"/>
          </a:xfrm>
          <a:prstGeom prst="rect">
            <a:avLst/>
          </a:prstGeom>
          <a:solidFill>
            <a:srgbClr val="FFFFFF"/>
          </a:solidFill>
          <a:ln w="9525">
            <a:solidFill>
              <a:srgbClr val="000000"/>
            </a:solidFill>
            <a:miter lim="800000"/>
            <a:headEnd/>
            <a:tailEnd/>
          </a:ln>
        </p:spPr>
        <p:txBody>
          <a:bodyPr lIns="81548" tIns="40772" rIns="81548" bIns="40772"/>
          <a:lstStyle/>
          <a:p>
            <a:endParaRPr lang="tr-TR" sz="2300" dirty="0">
              <a:latin typeface="Arial" charset="0"/>
            </a:endParaRPr>
          </a:p>
          <a:p>
            <a:r>
              <a:rPr lang="tr-TR" sz="2300" dirty="0">
                <a:latin typeface="Arial" charset="0"/>
              </a:rPr>
              <a:t>Flex Sensor</a:t>
            </a:r>
          </a:p>
        </p:txBody>
      </p:sp>
      <p:sp>
        <p:nvSpPr>
          <p:cNvPr id="3086" name="AutoShape 30"/>
          <p:cNvSpPr>
            <a:spLocks noChangeArrowheads="1"/>
          </p:cNvSpPr>
          <p:nvPr/>
        </p:nvSpPr>
        <p:spPr bwMode="auto">
          <a:xfrm>
            <a:off x="11782507" y="9611742"/>
            <a:ext cx="450415" cy="256245"/>
          </a:xfrm>
          <a:prstGeom prst="rightArrow">
            <a:avLst>
              <a:gd name="adj1" fmla="val 50000"/>
              <a:gd name="adj2" fmla="val 43923"/>
            </a:avLst>
          </a:prstGeom>
          <a:solidFill>
            <a:schemeClr val="accent1"/>
          </a:solidFill>
          <a:ln w="9525">
            <a:solidFill>
              <a:schemeClr val="tx1"/>
            </a:solidFill>
            <a:miter lim="800000"/>
            <a:headEnd/>
            <a:tailEnd/>
          </a:ln>
        </p:spPr>
        <p:txBody>
          <a:bodyPr wrap="none" lIns="81548" tIns="40772" rIns="81548" bIns="40772" anchor="ctr"/>
          <a:lstStyle/>
          <a:p>
            <a:endParaRPr lang="tr-TR" sz="2300" dirty="0"/>
          </a:p>
        </p:txBody>
      </p:sp>
      <p:sp>
        <p:nvSpPr>
          <p:cNvPr id="3087" name="AutoShape 31"/>
          <p:cNvSpPr>
            <a:spLocks noChangeArrowheads="1"/>
          </p:cNvSpPr>
          <p:nvPr/>
        </p:nvSpPr>
        <p:spPr bwMode="auto">
          <a:xfrm>
            <a:off x="16793732" y="9611742"/>
            <a:ext cx="450415" cy="256245"/>
          </a:xfrm>
          <a:prstGeom prst="rightArrow">
            <a:avLst>
              <a:gd name="adj1" fmla="val 50000"/>
              <a:gd name="adj2" fmla="val 43923"/>
            </a:avLst>
          </a:prstGeom>
          <a:solidFill>
            <a:schemeClr val="accent1"/>
          </a:solidFill>
          <a:ln w="9525">
            <a:solidFill>
              <a:schemeClr val="tx1"/>
            </a:solidFill>
            <a:miter lim="800000"/>
            <a:headEnd/>
            <a:tailEnd/>
          </a:ln>
        </p:spPr>
        <p:txBody>
          <a:bodyPr wrap="none" lIns="81548" tIns="40772" rIns="81548" bIns="40772" anchor="ctr"/>
          <a:lstStyle/>
          <a:p>
            <a:endParaRPr lang="tr-TR" sz="2300" dirty="0"/>
          </a:p>
        </p:txBody>
      </p:sp>
      <p:sp>
        <p:nvSpPr>
          <p:cNvPr id="3088" name="AutoShape 32"/>
          <p:cNvSpPr>
            <a:spLocks noChangeArrowheads="1"/>
          </p:cNvSpPr>
          <p:nvPr/>
        </p:nvSpPr>
        <p:spPr bwMode="auto">
          <a:xfrm>
            <a:off x="15122380" y="9610326"/>
            <a:ext cx="450415" cy="256246"/>
          </a:xfrm>
          <a:prstGeom prst="rightArrow">
            <a:avLst>
              <a:gd name="adj1" fmla="val 50000"/>
              <a:gd name="adj2" fmla="val 43923"/>
            </a:avLst>
          </a:prstGeom>
          <a:solidFill>
            <a:schemeClr val="accent1"/>
          </a:solidFill>
          <a:ln w="9525">
            <a:solidFill>
              <a:schemeClr val="tx1"/>
            </a:solidFill>
            <a:miter lim="800000"/>
            <a:headEnd/>
            <a:tailEnd/>
          </a:ln>
        </p:spPr>
        <p:txBody>
          <a:bodyPr wrap="none" lIns="81548" tIns="40772" rIns="81548" bIns="40772" anchor="ctr"/>
          <a:lstStyle/>
          <a:p>
            <a:endParaRPr lang="tr-TR" sz="2300" dirty="0"/>
          </a:p>
        </p:txBody>
      </p:sp>
      <p:sp>
        <p:nvSpPr>
          <p:cNvPr id="3089" name="AutoShape 34"/>
          <p:cNvSpPr>
            <a:spLocks noChangeArrowheads="1"/>
          </p:cNvSpPr>
          <p:nvPr/>
        </p:nvSpPr>
        <p:spPr bwMode="auto">
          <a:xfrm>
            <a:off x="13453860" y="9610326"/>
            <a:ext cx="450415" cy="256246"/>
          </a:xfrm>
          <a:prstGeom prst="rightArrow">
            <a:avLst>
              <a:gd name="adj1" fmla="val 50000"/>
              <a:gd name="adj2" fmla="val 43923"/>
            </a:avLst>
          </a:prstGeom>
          <a:solidFill>
            <a:schemeClr val="accent1"/>
          </a:solidFill>
          <a:ln w="9525">
            <a:solidFill>
              <a:schemeClr val="tx1"/>
            </a:solidFill>
            <a:miter lim="800000"/>
            <a:headEnd/>
            <a:tailEnd/>
          </a:ln>
        </p:spPr>
        <p:txBody>
          <a:bodyPr wrap="none" lIns="81548" tIns="40772" rIns="81548" bIns="40772" anchor="ctr"/>
          <a:lstStyle/>
          <a:p>
            <a:endParaRPr lang="tr-TR" sz="2300" dirty="0"/>
          </a:p>
        </p:txBody>
      </p:sp>
      <p:pic>
        <p:nvPicPr>
          <p:cNvPr id="3090" name="Picture 37" descr="alphabet-signs"/>
          <p:cNvPicPr>
            <a:picLocks noChangeAspect="1" noChangeArrowheads="1"/>
          </p:cNvPicPr>
          <p:nvPr/>
        </p:nvPicPr>
        <p:blipFill>
          <a:blip r:embed="rId2"/>
          <a:srcRect/>
          <a:stretch>
            <a:fillRect/>
          </a:stretch>
        </p:blipFill>
        <p:spPr bwMode="auto">
          <a:xfrm>
            <a:off x="481450" y="8679800"/>
            <a:ext cx="9750960" cy="6585250"/>
          </a:xfrm>
          <a:prstGeom prst="rect">
            <a:avLst/>
          </a:prstGeom>
          <a:noFill/>
          <a:ln w="9525">
            <a:noFill/>
            <a:miter lim="800000"/>
            <a:headEnd/>
            <a:tailEnd/>
          </a:ln>
        </p:spPr>
      </p:pic>
      <p:sp>
        <p:nvSpPr>
          <p:cNvPr id="3091" name="26 Metin kutusu"/>
          <p:cNvSpPr txBox="1">
            <a:spLocks noChangeArrowheads="1"/>
          </p:cNvSpPr>
          <p:nvPr/>
        </p:nvSpPr>
        <p:spPr bwMode="auto">
          <a:xfrm>
            <a:off x="773943" y="8008134"/>
            <a:ext cx="8094860" cy="605560"/>
          </a:xfrm>
          <a:prstGeom prst="rect">
            <a:avLst/>
          </a:prstGeom>
          <a:noFill/>
          <a:ln w="0">
            <a:noFill/>
            <a:miter lim="800000"/>
            <a:headEnd/>
            <a:tailEnd/>
          </a:ln>
        </p:spPr>
        <p:txBody>
          <a:bodyPr wrap="square" lIns="81548" tIns="40772" rIns="81548" bIns="40772">
            <a:spAutoFit/>
          </a:bodyPr>
          <a:lstStyle/>
          <a:p>
            <a:pPr eaLnBrk="0" hangingPunct="0"/>
            <a:r>
              <a:rPr lang="tr-TR" sz="3400" b="1" dirty="0">
                <a:latin typeface="Arial" charset="0"/>
              </a:rPr>
              <a:t>American Sign Language </a:t>
            </a:r>
            <a:r>
              <a:rPr lang="tr-TR" sz="3400" b="1" dirty="0" smtClean="0">
                <a:latin typeface="Arial" charset="0"/>
              </a:rPr>
              <a:t>Alphabet</a:t>
            </a:r>
            <a:endParaRPr lang="tr-TR" sz="3400" b="1" dirty="0">
              <a:latin typeface="Arial" charset="0"/>
            </a:endParaRPr>
          </a:p>
        </p:txBody>
      </p:sp>
      <p:pic>
        <p:nvPicPr>
          <p:cNvPr id="3092" name="Picture 1"/>
          <p:cNvPicPr>
            <a:picLocks noChangeAspect="1"/>
          </p:cNvPicPr>
          <p:nvPr/>
        </p:nvPicPr>
        <p:blipFill>
          <a:blip r:embed="rId3"/>
          <a:srcRect/>
          <a:stretch>
            <a:fillRect/>
          </a:stretch>
        </p:blipFill>
        <p:spPr bwMode="auto">
          <a:xfrm>
            <a:off x="10893028" y="13569509"/>
            <a:ext cx="7300011" cy="5629196"/>
          </a:xfrm>
          <a:prstGeom prst="rect">
            <a:avLst/>
          </a:prstGeom>
          <a:noFill/>
          <a:ln w="9525">
            <a:noFill/>
            <a:miter lim="800000"/>
            <a:headEnd/>
            <a:tailEnd/>
          </a:ln>
        </p:spPr>
      </p:pic>
      <p:pic>
        <p:nvPicPr>
          <p:cNvPr id="3094" name="Picture 29" descr="C:\Users\musta\Desktop\Untitled 1.gif"/>
          <p:cNvPicPr>
            <a:picLocks noChangeAspect="1" noChangeArrowheads="1"/>
          </p:cNvPicPr>
          <p:nvPr/>
        </p:nvPicPr>
        <p:blipFill>
          <a:blip r:embed="rId4"/>
          <a:srcRect/>
          <a:stretch>
            <a:fillRect/>
          </a:stretch>
        </p:blipFill>
        <p:spPr bwMode="auto">
          <a:xfrm>
            <a:off x="15022384" y="209527"/>
            <a:ext cx="3859654" cy="2688413"/>
          </a:xfrm>
          <a:prstGeom prst="rect">
            <a:avLst/>
          </a:prstGeom>
          <a:noFill/>
          <a:ln w="9525">
            <a:noFill/>
            <a:miter lim="800000"/>
            <a:headEnd/>
            <a:tailEnd/>
          </a:ln>
        </p:spPr>
      </p:pic>
      <p:sp>
        <p:nvSpPr>
          <p:cNvPr id="23" name="TextBox 22"/>
          <p:cNvSpPr txBox="1"/>
          <p:nvPr/>
        </p:nvSpPr>
        <p:spPr>
          <a:xfrm rot="19461674">
            <a:off x="195350" y="1848737"/>
            <a:ext cx="3419247" cy="1041648"/>
          </a:xfrm>
          <a:prstGeom prst="rect">
            <a:avLst/>
          </a:prstGeom>
          <a:noFill/>
        </p:spPr>
        <p:txBody>
          <a:bodyPr wrap="square" lIns="86694" tIns="43347" rIns="86694" bIns="43347" rtlCol="0">
            <a:spAutoFit/>
          </a:bodyPr>
          <a:lstStyle/>
          <a:p>
            <a:r>
              <a:rPr lang="tr-TR" sz="3000" i="1" dirty="0" smtClean="0"/>
              <a:t>Example Poster</a:t>
            </a:r>
          </a:p>
          <a:p>
            <a:r>
              <a:rPr lang="en-GB" sz="3000" i="1" dirty="0" smtClean="0"/>
              <a:t>s</a:t>
            </a:r>
            <a:r>
              <a:rPr lang="tr-TR" sz="3000" i="1" dirty="0" smtClean="0"/>
              <a:t>ize </a:t>
            </a:r>
            <a:r>
              <a:rPr lang="en-GB" sz="3000" i="1" dirty="0" smtClean="0"/>
              <a:t>53 cm by 75 cm</a:t>
            </a:r>
            <a:endParaRPr lang="en-GB" sz="3000" i="1" dirty="0"/>
          </a:p>
        </p:txBody>
      </p:sp>
      <p:sp>
        <p:nvSpPr>
          <p:cNvPr id="24" name="Rectangle 23"/>
          <p:cNvSpPr/>
          <p:nvPr/>
        </p:nvSpPr>
        <p:spPr>
          <a:xfrm>
            <a:off x="765820" y="4608060"/>
            <a:ext cx="1946683" cy="613612"/>
          </a:xfrm>
          <a:prstGeom prst="rect">
            <a:avLst/>
          </a:prstGeom>
        </p:spPr>
        <p:txBody>
          <a:bodyPr wrap="none" lIns="86694" tIns="43347" rIns="86694" bIns="43347">
            <a:spAutoFit/>
          </a:bodyPr>
          <a:lstStyle/>
          <a:p>
            <a:r>
              <a:rPr lang="tr-TR" sz="3400" b="1" dirty="0" smtClean="0">
                <a:latin typeface="Arial" charset="0"/>
                <a:cs typeface="Arial" charset="0"/>
              </a:rPr>
              <a:t>Abstract</a:t>
            </a:r>
            <a:endParaRPr lang="en-GB" sz="3000" dirty="0"/>
          </a:p>
        </p:txBody>
      </p:sp>
      <p:sp>
        <p:nvSpPr>
          <p:cNvPr id="25" name="Rectangle 24"/>
          <p:cNvSpPr/>
          <p:nvPr/>
        </p:nvSpPr>
        <p:spPr>
          <a:xfrm>
            <a:off x="413843" y="19605636"/>
            <a:ext cx="2553505" cy="613612"/>
          </a:xfrm>
          <a:prstGeom prst="rect">
            <a:avLst/>
          </a:prstGeom>
        </p:spPr>
        <p:txBody>
          <a:bodyPr wrap="none" lIns="86694" tIns="43347" rIns="86694" bIns="43347">
            <a:spAutoFit/>
          </a:bodyPr>
          <a:lstStyle/>
          <a:p>
            <a:pPr>
              <a:defRPr/>
            </a:pPr>
            <a:r>
              <a:rPr lang="tr-TR" sz="3400" b="1" dirty="0" smtClean="0">
                <a:latin typeface="Arial" charset="0"/>
                <a:cs typeface="Arial" charset="0"/>
              </a:rPr>
              <a:t>Conclusion</a:t>
            </a:r>
          </a:p>
        </p:txBody>
      </p:sp>
      <p:sp>
        <p:nvSpPr>
          <p:cNvPr id="26" name="17 Metin kutusu"/>
          <p:cNvSpPr txBox="1"/>
          <p:nvPr/>
        </p:nvSpPr>
        <p:spPr>
          <a:xfrm>
            <a:off x="346235" y="15417962"/>
            <a:ext cx="10276363" cy="3744881"/>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lIns="81548" tIns="40772" rIns="81548" bIns="40772">
            <a:spAutoFit/>
          </a:bodyPr>
          <a:lstStyle>
            <a:lvl1pPr eaLnBrk="0" hangingPunct="0">
              <a:defRPr sz="2300">
                <a:solidFill>
                  <a:schemeClr val="tx1"/>
                </a:solidFill>
                <a:latin typeface="Times New Roman" pitchFamily="18" charset="0"/>
              </a:defRPr>
            </a:lvl1pPr>
            <a:lvl2pPr marL="742950" indent="-285750" eaLnBrk="0" hangingPunct="0">
              <a:defRPr sz="2300">
                <a:solidFill>
                  <a:schemeClr val="tx1"/>
                </a:solidFill>
                <a:latin typeface="Times New Roman" pitchFamily="18" charset="0"/>
              </a:defRPr>
            </a:lvl2pPr>
            <a:lvl3pPr marL="1143000" indent="-228600" eaLnBrk="0" hangingPunct="0">
              <a:defRPr sz="2300">
                <a:solidFill>
                  <a:schemeClr val="tx1"/>
                </a:solidFill>
                <a:latin typeface="Times New Roman" pitchFamily="18" charset="0"/>
              </a:defRPr>
            </a:lvl3pPr>
            <a:lvl4pPr marL="1600200" indent="-228600" eaLnBrk="0" hangingPunct="0">
              <a:defRPr sz="2300">
                <a:solidFill>
                  <a:schemeClr val="tx1"/>
                </a:solidFill>
                <a:latin typeface="Times New Roman" pitchFamily="18" charset="0"/>
              </a:defRPr>
            </a:lvl4pPr>
            <a:lvl5pPr marL="2057400" indent="-228600" eaLnBrk="0" hangingPunct="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just">
              <a:defRPr/>
            </a:pPr>
            <a:endParaRPr lang="en-GB" sz="3400" dirty="0" smtClean="0">
              <a:solidFill>
                <a:srgbClr val="000000"/>
              </a:solidFill>
              <a:latin typeface="Arial" charset="0"/>
              <a:cs typeface="Arial" charset="0"/>
            </a:endParaRPr>
          </a:p>
          <a:p>
            <a:pPr algn="just">
              <a:defRPr/>
            </a:pPr>
            <a:r>
              <a:rPr lang="en-GB" sz="3400" dirty="0" smtClean="0">
                <a:solidFill>
                  <a:srgbClr val="000000"/>
                </a:solidFill>
                <a:latin typeface="Arial" charset="0"/>
                <a:cs typeface="Arial" charset="0"/>
              </a:rPr>
              <a:t>A flex sensor is placed on each finger in order to convert finger positions into electric signals. The signals are processed by the circuit and PIC program, which constitute the translator part of the prototype. The combination of the processed signals gives a letter that the gesture corresponds to in ASL.</a:t>
            </a:r>
            <a:endParaRPr lang="tr-TR" sz="3400" dirty="0" smtClean="0">
              <a:solidFill>
                <a:srgbClr val="000000"/>
              </a:solidFill>
              <a:latin typeface="Arial" charset="0"/>
              <a:cs typeface="Arial" charset="0"/>
            </a:endParaRPr>
          </a:p>
        </p:txBody>
      </p:sp>
      <p:sp>
        <p:nvSpPr>
          <p:cNvPr id="27" name="Rectangle 26"/>
          <p:cNvSpPr/>
          <p:nvPr/>
        </p:nvSpPr>
        <p:spPr>
          <a:xfrm>
            <a:off x="346235" y="15400694"/>
            <a:ext cx="4738061" cy="613612"/>
          </a:xfrm>
          <a:prstGeom prst="rect">
            <a:avLst/>
          </a:prstGeom>
        </p:spPr>
        <p:txBody>
          <a:bodyPr wrap="none" lIns="86694" tIns="43347" rIns="86694" bIns="43347">
            <a:spAutoFit/>
          </a:bodyPr>
          <a:lstStyle/>
          <a:p>
            <a:r>
              <a:rPr lang="tr-TR" sz="3400" b="1" dirty="0" smtClean="0">
                <a:latin typeface="Arial" charset="0"/>
                <a:cs typeface="Arial" charset="0"/>
              </a:rPr>
              <a:t>Main board and Glove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5243</TotalTime>
  <Words>292</Words>
  <Application>Microsoft Office PowerPoint</Application>
  <PresentationFormat>Custom</PresentationFormat>
  <Paragraphs>36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UNSW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EEE499 Example Poster</dc:title>
  <dc:creator>GPC December 2012</dc:creator>
  <dc:description>Modified by Andrew and Tolgay to provide an example Poster template for EEE499 students</dc:description>
  <cp:lastModifiedBy>Andrew</cp:lastModifiedBy>
  <cp:revision>466</cp:revision>
  <cp:lastPrinted>1999-09-02T03:17:39Z</cp:lastPrinted>
  <dcterms:created xsi:type="dcterms:W3CDTF">1997-10-24T05:44:18Z</dcterms:created>
  <dcterms:modified xsi:type="dcterms:W3CDTF">2012-12-20T09:45:44Z</dcterms:modified>
</cp:coreProperties>
</file>